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78" r:id="rId2"/>
    <p:sldId id="257" r:id="rId3"/>
    <p:sldId id="272" r:id="rId4"/>
    <p:sldId id="274" r:id="rId5"/>
    <p:sldId id="275" r:id="rId6"/>
    <p:sldId id="276" r:id="rId7"/>
    <p:sldId id="277" r:id="rId8"/>
    <p:sldId id="259" r:id="rId9"/>
    <p:sldId id="271" r:id="rId10"/>
    <p:sldId id="258" r:id="rId11"/>
    <p:sldId id="260" r:id="rId12"/>
    <p:sldId id="279" r:id="rId13"/>
    <p:sldId id="280" r:id="rId14"/>
    <p:sldId id="267" r:id="rId15"/>
    <p:sldId id="286" r:id="rId16"/>
    <p:sldId id="285" r:id="rId17"/>
    <p:sldId id="284" r:id="rId18"/>
    <p:sldId id="273" r:id="rId19"/>
    <p:sldId id="281" r:id="rId20"/>
    <p:sldId id="28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72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hyperlink" Target="https://sabapub.com/index.php/jaai/article/view/1052" TargetMode="External"/><Relationship Id="rId2" Type="http://schemas.openxmlformats.org/officeDocument/2006/relationships/hyperlink" Target="https://www.techrxiv.org/doi/full/10.36227/techrxiv.175393328.84629021" TargetMode="External"/><Relationship Id="rId1" Type="http://schemas.openxmlformats.org/officeDocument/2006/relationships/hyperlink" Target="https://ieeexplore.ieee.org/abstract/document/11134904" TargetMode="External"/><Relationship Id="rId4" Type="http://schemas.openxmlformats.org/officeDocument/2006/relationships/hyperlink" Target="https://londonic.uk/js/index.php/plic/article/view/282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hyperlink" Target="https://sabapub.com/index.php/jaai/article/view/1052" TargetMode="External"/><Relationship Id="rId2" Type="http://schemas.openxmlformats.org/officeDocument/2006/relationships/hyperlink" Target="https://www.techrxiv.org/doi/full/10.36227/techrxiv.175393328.84629021" TargetMode="External"/><Relationship Id="rId1" Type="http://schemas.openxmlformats.org/officeDocument/2006/relationships/hyperlink" Target="https://ieeexplore.ieee.org/abstract/document/11134904" TargetMode="External"/><Relationship Id="rId4" Type="http://schemas.openxmlformats.org/officeDocument/2006/relationships/hyperlink" Target="https://londonic.uk/js/index.php/plic/article/view/282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898547-EB52-49C9-A05D-76F796BFFB8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1D643182-5F6D-4B71-BD96-DE2054D94CE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Figma — Design Evaluation and Evolution</a:t>
          </a:r>
        </a:p>
      </dgm:t>
    </dgm:pt>
    <dgm:pt modelId="{DC28A25F-1B91-4B02-8198-C63E31E193FD}" type="parTrans" cxnId="{6822B2FE-B0BA-47E5-8DDF-1ED7DC3695F2}">
      <dgm:prSet/>
      <dgm:spPr/>
      <dgm:t>
        <a:bodyPr/>
        <a:lstStyle/>
        <a:p>
          <a:endParaRPr lang="en-US"/>
        </a:p>
      </dgm:t>
    </dgm:pt>
    <dgm:pt modelId="{24DD1C01-EC1C-4AAD-9BF9-9FBFDCEE6DF8}" type="sibTrans" cxnId="{6822B2FE-B0BA-47E5-8DDF-1ED7DC3695F2}">
      <dgm:prSet/>
      <dgm:spPr/>
      <dgm:t>
        <a:bodyPr/>
        <a:lstStyle/>
        <a:p>
          <a:endParaRPr lang="en-US"/>
        </a:p>
      </dgm:t>
    </dgm:pt>
    <dgm:pt modelId="{706EDF45-2E91-49E3-B175-E225C3BE37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LLM Research</a:t>
          </a:r>
        </a:p>
      </dgm:t>
    </dgm:pt>
    <dgm:pt modelId="{B8936CF1-0B7E-4890-AE88-AF0BC0A13315}" type="parTrans" cxnId="{6EF678C7-5EF2-4FDF-8785-31779A9EA8C4}">
      <dgm:prSet/>
      <dgm:spPr/>
      <dgm:t>
        <a:bodyPr/>
        <a:lstStyle/>
        <a:p>
          <a:endParaRPr lang="en-US"/>
        </a:p>
      </dgm:t>
    </dgm:pt>
    <dgm:pt modelId="{A2BC753C-F228-4382-AEC2-266EDCB5A08D}" type="sibTrans" cxnId="{6EF678C7-5EF2-4FDF-8785-31779A9EA8C4}">
      <dgm:prSet/>
      <dgm:spPr/>
      <dgm:t>
        <a:bodyPr/>
        <a:lstStyle/>
        <a:p>
          <a:endParaRPr lang="en-US"/>
        </a:p>
      </dgm:t>
    </dgm:pt>
    <dgm:pt modelId="{E32E48CE-8521-42F7-9AF3-731F56762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Weekly Retrospective</a:t>
          </a:r>
        </a:p>
      </dgm:t>
    </dgm:pt>
    <dgm:pt modelId="{F68CF254-3BDB-4BA3-8D74-CE47CFCB1EA0}" type="parTrans" cxnId="{6C9E4CFD-76D3-4F63-8E45-DFAE682F8D13}">
      <dgm:prSet/>
      <dgm:spPr/>
      <dgm:t>
        <a:bodyPr/>
        <a:lstStyle/>
        <a:p>
          <a:endParaRPr lang="en-US"/>
        </a:p>
      </dgm:t>
    </dgm:pt>
    <dgm:pt modelId="{5C8F66A4-718D-48D8-A427-368483C4387E}" type="sibTrans" cxnId="{6C9E4CFD-76D3-4F63-8E45-DFAE682F8D13}">
      <dgm:prSet/>
      <dgm:spPr/>
      <dgm:t>
        <a:bodyPr/>
        <a:lstStyle/>
        <a:p>
          <a:endParaRPr lang="en-US"/>
        </a:p>
      </dgm:t>
    </dgm:pt>
    <dgm:pt modelId="{D7A6A65B-8192-4D2E-A2BF-D7DE7A61757B}" type="pres">
      <dgm:prSet presAssocID="{DE898547-EB52-49C9-A05D-76F796BFFB8B}" presName="root" presStyleCnt="0">
        <dgm:presLayoutVars>
          <dgm:dir/>
          <dgm:resizeHandles val="exact"/>
        </dgm:presLayoutVars>
      </dgm:prSet>
      <dgm:spPr/>
    </dgm:pt>
    <dgm:pt modelId="{09329253-C29D-4A47-B550-3CBDAC319754}" type="pres">
      <dgm:prSet presAssocID="{1D643182-5F6D-4B71-BD96-DE2054D94CE4}" presName="compNode" presStyleCnt="0"/>
      <dgm:spPr/>
    </dgm:pt>
    <dgm:pt modelId="{A3ABDC84-EA5A-40A4-8268-B5BFDEB7D667}" type="pres">
      <dgm:prSet presAssocID="{1D643182-5F6D-4B71-BD96-DE2054D94CE4}" presName="bgRect" presStyleLbl="bgShp" presStyleIdx="0" presStyleCnt="3"/>
      <dgm:spPr/>
    </dgm:pt>
    <dgm:pt modelId="{610D8F63-0EB7-4FE7-8CE2-1084862E84EF}" type="pres">
      <dgm:prSet presAssocID="{1D643182-5F6D-4B71-BD96-DE2054D94CE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EA77C6A7-29EB-455B-A118-1859590B81EE}" type="pres">
      <dgm:prSet presAssocID="{1D643182-5F6D-4B71-BD96-DE2054D94CE4}" presName="spaceRect" presStyleCnt="0"/>
      <dgm:spPr/>
    </dgm:pt>
    <dgm:pt modelId="{A0B05711-DA90-420F-8512-018D6D1F4EC5}" type="pres">
      <dgm:prSet presAssocID="{1D643182-5F6D-4B71-BD96-DE2054D94CE4}" presName="parTx" presStyleLbl="revTx" presStyleIdx="0" presStyleCnt="3">
        <dgm:presLayoutVars>
          <dgm:chMax val="0"/>
          <dgm:chPref val="0"/>
        </dgm:presLayoutVars>
      </dgm:prSet>
      <dgm:spPr/>
    </dgm:pt>
    <dgm:pt modelId="{1F486A43-1D68-4B06-80DE-914786083805}" type="pres">
      <dgm:prSet presAssocID="{24DD1C01-EC1C-4AAD-9BF9-9FBFDCEE6DF8}" presName="sibTrans" presStyleCnt="0"/>
      <dgm:spPr/>
    </dgm:pt>
    <dgm:pt modelId="{AE3F4C8A-4EF0-4DC4-8BCF-97A235D8B556}" type="pres">
      <dgm:prSet presAssocID="{706EDF45-2E91-49E3-B175-E225C3BE37B8}" presName="compNode" presStyleCnt="0"/>
      <dgm:spPr/>
    </dgm:pt>
    <dgm:pt modelId="{0D3BDB9F-6593-40E9-97DC-4008CB3E4EBB}" type="pres">
      <dgm:prSet presAssocID="{706EDF45-2E91-49E3-B175-E225C3BE37B8}" presName="bgRect" presStyleLbl="bgShp" presStyleIdx="1" presStyleCnt="3"/>
      <dgm:spPr/>
    </dgm:pt>
    <dgm:pt modelId="{9DB256FC-9E0D-46F4-ABA5-CB9CAD085F43}" type="pres">
      <dgm:prSet presAssocID="{706EDF45-2E91-49E3-B175-E225C3BE37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FCA70267-6F1B-4B9B-A978-AFEBA197D01F}" type="pres">
      <dgm:prSet presAssocID="{706EDF45-2E91-49E3-B175-E225C3BE37B8}" presName="spaceRect" presStyleCnt="0"/>
      <dgm:spPr/>
    </dgm:pt>
    <dgm:pt modelId="{0493D305-4610-4AA8-A5EA-83766976AC89}" type="pres">
      <dgm:prSet presAssocID="{706EDF45-2E91-49E3-B175-E225C3BE37B8}" presName="parTx" presStyleLbl="revTx" presStyleIdx="1" presStyleCnt="3">
        <dgm:presLayoutVars>
          <dgm:chMax val="0"/>
          <dgm:chPref val="0"/>
        </dgm:presLayoutVars>
      </dgm:prSet>
      <dgm:spPr/>
    </dgm:pt>
    <dgm:pt modelId="{5ECCE295-AEF5-44E0-A12D-347FB92E0EAE}" type="pres">
      <dgm:prSet presAssocID="{A2BC753C-F228-4382-AEC2-266EDCB5A08D}" presName="sibTrans" presStyleCnt="0"/>
      <dgm:spPr/>
    </dgm:pt>
    <dgm:pt modelId="{5963F018-887B-4280-B88E-17800C78414F}" type="pres">
      <dgm:prSet presAssocID="{E32E48CE-8521-42F7-9AF3-731F567625F6}" presName="compNode" presStyleCnt="0"/>
      <dgm:spPr/>
    </dgm:pt>
    <dgm:pt modelId="{A46401C0-D1D0-46E7-AE48-29706B07E387}" type="pres">
      <dgm:prSet presAssocID="{E32E48CE-8521-42F7-9AF3-731F567625F6}" presName="bgRect" presStyleLbl="bgShp" presStyleIdx="2" presStyleCnt="3"/>
      <dgm:spPr/>
    </dgm:pt>
    <dgm:pt modelId="{DA4173B9-56CA-40F3-954C-70C3380EA1A3}" type="pres">
      <dgm:prSet presAssocID="{E32E48CE-8521-42F7-9AF3-731F567625F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D908C5C-ADAF-43ED-A74E-A5B11470FC97}" type="pres">
      <dgm:prSet presAssocID="{E32E48CE-8521-42F7-9AF3-731F567625F6}" presName="spaceRect" presStyleCnt="0"/>
      <dgm:spPr/>
    </dgm:pt>
    <dgm:pt modelId="{38A66CA3-609D-42CE-96D4-4066FD13AD58}" type="pres">
      <dgm:prSet presAssocID="{E32E48CE-8521-42F7-9AF3-731F567625F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B57802C-2E10-4686-88A1-1DEEB9234E0E}" type="presOf" srcId="{706EDF45-2E91-49E3-B175-E225C3BE37B8}" destId="{0493D305-4610-4AA8-A5EA-83766976AC89}" srcOrd="0" destOrd="0" presId="urn:microsoft.com/office/officeart/2018/2/layout/IconVerticalSolidList"/>
    <dgm:cxn modelId="{F23DC45F-346C-4CC0-A15E-7E5FA217B589}" type="presOf" srcId="{E32E48CE-8521-42F7-9AF3-731F567625F6}" destId="{38A66CA3-609D-42CE-96D4-4066FD13AD58}" srcOrd="0" destOrd="0" presId="urn:microsoft.com/office/officeart/2018/2/layout/IconVerticalSolidList"/>
    <dgm:cxn modelId="{98CD6E42-6270-4CDB-BBED-D676DC55C219}" type="presOf" srcId="{1D643182-5F6D-4B71-BD96-DE2054D94CE4}" destId="{A0B05711-DA90-420F-8512-018D6D1F4EC5}" srcOrd="0" destOrd="0" presId="urn:microsoft.com/office/officeart/2018/2/layout/IconVerticalSolidList"/>
    <dgm:cxn modelId="{3A35BFAC-E860-4831-8BAC-7C2807CBE3AD}" type="presOf" srcId="{DE898547-EB52-49C9-A05D-76F796BFFB8B}" destId="{D7A6A65B-8192-4D2E-A2BF-D7DE7A61757B}" srcOrd="0" destOrd="0" presId="urn:microsoft.com/office/officeart/2018/2/layout/IconVerticalSolidList"/>
    <dgm:cxn modelId="{6EF678C7-5EF2-4FDF-8785-31779A9EA8C4}" srcId="{DE898547-EB52-49C9-A05D-76F796BFFB8B}" destId="{706EDF45-2E91-49E3-B175-E225C3BE37B8}" srcOrd="1" destOrd="0" parTransId="{B8936CF1-0B7E-4890-AE88-AF0BC0A13315}" sibTransId="{A2BC753C-F228-4382-AEC2-266EDCB5A08D}"/>
    <dgm:cxn modelId="{6C9E4CFD-76D3-4F63-8E45-DFAE682F8D13}" srcId="{DE898547-EB52-49C9-A05D-76F796BFFB8B}" destId="{E32E48CE-8521-42F7-9AF3-731F567625F6}" srcOrd="2" destOrd="0" parTransId="{F68CF254-3BDB-4BA3-8D74-CE47CFCB1EA0}" sibTransId="{5C8F66A4-718D-48D8-A427-368483C4387E}"/>
    <dgm:cxn modelId="{6822B2FE-B0BA-47E5-8DDF-1ED7DC3695F2}" srcId="{DE898547-EB52-49C9-A05D-76F796BFFB8B}" destId="{1D643182-5F6D-4B71-BD96-DE2054D94CE4}" srcOrd="0" destOrd="0" parTransId="{DC28A25F-1B91-4B02-8198-C63E31E193FD}" sibTransId="{24DD1C01-EC1C-4AAD-9BF9-9FBFDCEE6DF8}"/>
    <dgm:cxn modelId="{67C429D8-ABEC-4A33-99A8-AB77AC10E49C}" type="presParOf" srcId="{D7A6A65B-8192-4D2E-A2BF-D7DE7A61757B}" destId="{09329253-C29D-4A47-B550-3CBDAC319754}" srcOrd="0" destOrd="0" presId="urn:microsoft.com/office/officeart/2018/2/layout/IconVerticalSolidList"/>
    <dgm:cxn modelId="{5DAB25BC-6E3A-4E67-94C0-ACC306D942B1}" type="presParOf" srcId="{09329253-C29D-4A47-B550-3CBDAC319754}" destId="{A3ABDC84-EA5A-40A4-8268-B5BFDEB7D667}" srcOrd="0" destOrd="0" presId="urn:microsoft.com/office/officeart/2018/2/layout/IconVerticalSolidList"/>
    <dgm:cxn modelId="{35379E8F-E405-4E90-AB3A-24D73841C32E}" type="presParOf" srcId="{09329253-C29D-4A47-B550-3CBDAC319754}" destId="{610D8F63-0EB7-4FE7-8CE2-1084862E84EF}" srcOrd="1" destOrd="0" presId="urn:microsoft.com/office/officeart/2018/2/layout/IconVerticalSolidList"/>
    <dgm:cxn modelId="{0D758157-F28B-4D58-AEFC-485D52CC5BA7}" type="presParOf" srcId="{09329253-C29D-4A47-B550-3CBDAC319754}" destId="{EA77C6A7-29EB-455B-A118-1859590B81EE}" srcOrd="2" destOrd="0" presId="urn:microsoft.com/office/officeart/2018/2/layout/IconVerticalSolidList"/>
    <dgm:cxn modelId="{91F0F546-F6B9-4378-9F66-8D43FF596D81}" type="presParOf" srcId="{09329253-C29D-4A47-B550-3CBDAC319754}" destId="{A0B05711-DA90-420F-8512-018D6D1F4EC5}" srcOrd="3" destOrd="0" presId="urn:microsoft.com/office/officeart/2018/2/layout/IconVerticalSolidList"/>
    <dgm:cxn modelId="{1150F982-5B1F-4F0E-A866-9E7A0CAF0BDE}" type="presParOf" srcId="{D7A6A65B-8192-4D2E-A2BF-D7DE7A61757B}" destId="{1F486A43-1D68-4B06-80DE-914786083805}" srcOrd="1" destOrd="0" presId="urn:microsoft.com/office/officeart/2018/2/layout/IconVerticalSolidList"/>
    <dgm:cxn modelId="{7B8D9F58-B053-44CC-BA51-3CE7DF811A40}" type="presParOf" srcId="{D7A6A65B-8192-4D2E-A2BF-D7DE7A61757B}" destId="{AE3F4C8A-4EF0-4DC4-8BCF-97A235D8B556}" srcOrd="2" destOrd="0" presId="urn:microsoft.com/office/officeart/2018/2/layout/IconVerticalSolidList"/>
    <dgm:cxn modelId="{5A7D86AA-B24F-413B-85B4-84C4E9A0DCF0}" type="presParOf" srcId="{AE3F4C8A-4EF0-4DC4-8BCF-97A235D8B556}" destId="{0D3BDB9F-6593-40E9-97DC-4008CB3E4EBB}" srcOrd="0" destOrd="0" presId="urn:microsoft.com/office/officeart/2018/2/layout/IconVerticalSolidList"/>
    <dgm:cxn modelId="{36523D3A-1CDF-4DE0-A9B0-8703E3FFF379}" type="presParOf" srcId="{AE3F4C8A-4EF0-4DC4-8BCF-97A235D8B556}" destId="{9DB256FC-9E0D-46F4-ABA5-CB9CAD085F43}" srcOrd="1" destOrd="0" presId="urn:microsoft.com/office/officeart/2018/2/layout/IconVerticalSolidList"/>
    <dgm:cxn modelId="{D2D993B8-405A-4155-9784-732D8BEEAB05}" type="presParOf" srcId="{AE3F4C8A-4EF0-4DC4-8BCF-97A235D8B556}" destId="{FCA70267-6F1B-4B9B-A978-AFEBA197D01F}" srcOrd="2" destOrd="0" presId="urn:microsoft.com/office/officeart/2018/2/layout/IconVerticalSolidList"/>
    <dgm:cxn modelId="{8946B598-1039-4FF1-9D87-4D08A42773AC}" type="presParOf" srcId="{AE3F4C8A-4EF0-4DC4-8BCF-97A235D8B556}" destId="{0493D305-4610-4AA8-A5EA-83766976AC89}" srcOrd="3" destOrd="0" presId="urn:microsoft.com/office/officeart/2018/2/layout/IconVerticalSolidList"/>
    <dgm:cxn modelId="{12B37285-BBF3-44FC-AB3A-7E2F320FC14B}" type="presParOf" srcId="{D7A6A65B-8192-4D2E-A2BF-D7DE7A61757B}" destId="{5ECCE295-AEF5-44E0-A12D-347FB92E0EAE}" srcOrd="3" destOrd="0" presId="urn:microsoft.com/office/officeart/2018/2/layout/IconVerticalSolidList"/>
    <dgm:cxn modelId="{41A8C33C-AFAD-4933-9B8D-B7C741000C54}" type="presParOf" srcId="{D7A6A65B-8192-4D2E-A2BF-D7DE7A61757B}" destId="{5963F018-887B-4280-B88E-17800C78414F}" srcOrd="4" destOrd="0" presId="urn:microsoft.com/office/officeart/2018/2/layout/IconVerticalSolidList"/>
    <dgm:cxn modelId="{B8CBA66F-624D-4FBF-9164-2D230B45EA8A}" type="presParOf" srcId="{5963F018-887B-4280-B88E-17800C78414F}" destId="{A46401C0-D1D0-46E7-AE48-29706B07E387}" srcOrd="0" destOrd="0" presId="urn:microsoft.com/office/officeart/2018/2/layout/IconVerticalSolidList"/>
    <dgm:cxn modelId="{9736C9CA-E3D3-4299-A2EE-AE1DAFF9A960}" type="presParOf" srcId="{5963F018-887B-4280-B88E-17800C78414F}" destId="{DA4173B9-56CA-40F3-954C-70C3380EA1A3}" srcOrd="1" destOrd="0" presId="urn:microsoft.com/office/officeart/2018/2/layout/IconVerticalSolidList"/>
    <dgm:cxn modelId="{6AEF06B2-CED6-4952-A28D-5CFC5B85D3F9}" type="presParOf" srcId="{5963F018-887B-4280-B88E-17800C78414F}" destId="{5D908C5C-ADAF-43ED-A74E-A5B11470FC97}" srcOrd="2" destOrd="0" presId="urn:microsoft.com/office/officeart/2018/2/layout/IconVerticalSolidList"/>
    <dgm:cxn modelId="{4531D722-1A9A-47C4-9055-A26E08A7243D}" type="presParOf" srcId="{5963F018-887B-4280-B88E-17800C78414F}" destId="{38A66CA3-609D-42CE-96D4-4066FD13AD5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150B3F-C7CD-4D33-AD2D-A6545B983AF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426D111-F836-4A79-AC6E-D6DA0D9179DC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sz="1600" b="1" i="1" dirty="0"/>
            <a:t>Explain</a:t>
          </a:r>
        </a:p>
      </dgm:t>
    </dgm:pt>
    <dgm:pt modelId="{0883EB35-C13F-42A8-BAD0-CAC97445ACDA}" type="parTrans" cxnId="{FE973807-440F-4D55-819A-0EEAF94823F9}">
      <dgm:prSet/>
      <dgm:spPr/>
      <dgm:t>
        <a:bodyPr/>
        <a:lstStyle/>
        <a:p>
          <a:endParaRPr lang="en-US"/>
        </a:p>
      </dgm:t>
    </dgm:pt>
    <dgm:pt modelId="{B0D110F5-2F65-4237-B107-C82EBE798EE6}" type="sibTrans" cxnId="{FE973807-440F-4D55-819A-0EEAF94823F9}">
      <dgm:prSet/>
      <dgm:spPr/>
      <dgm:t>
        <a:bodyPr/>
        <a:lstStyle/>
        <a:p>
          <a:endParaRPr lang="en-US"/>
        </a:p>
      </dgm:t>
    </dgm:pt>
    <dgm:pt modelId="{C24CC04D-537C-47BE-8A2E-BA4C08B6DB7B}">
      <dgm:prSet custT="1"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sz="1800" dirty="0"/>
            <a:t>Explain clearly with step‑by‑step reasoning and cite sources (Cognitivism).</a:t>
          </a:r>
        </a:p>
      </dgm:t>
    </dgm:pt>
    <dgm:pt modelId="{3A536693-524B-4F87-87DA-BF72093AC4CF}" type="parTrans" cxnId="{269E8304-64EA-4172-AFB9-DFB29231FB60}">
      <dgm:prSet/>
      <dgm:spPr/>
      <dgm:t>
        <a:bodyPr/>
        <a:lstStyle/>
        <a:p>
          <a:endParaRPr lang="en-US"/>
        </a:p>
      </dgm:t>
    </dgm:pt>
    <dgm:pt modelId="{510D3216-91BF-479E-ABB4-FE4FD6BC1453}" type="sibTrans" cxnId="{269E8304-64EA-4172-AFB9-DFB29231FB60}">
      <dgm:prSet/>
      <dgm:spPr/>
      <dgm:t>
        <a:bodyPr/>
        <a:lstStyle/>
        <a:p>
          <a:endParaRPr lang="en-US"/>
        </a:p>
      </dgm:t>
    </dgm:pt>
    <dgm:pt modelId="{C0DA32CB-3C69-47E6-BBD7-9708EB430D68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900" b="1" i="1" dirty="0"/>
            <a:t>Adapt</a:t>
          </a:r>
        </a:p>
      </dgm:t>
    </dgm:pt>
    <dgm:pt modelId="{A320612A-E9D2-4BD5-B195-B8DAEA212556}" type="parTrans" cxnId="{54FD1CC9-93FB-4812-99D6-C79AD9B9087E}">
      <dgm:prSet/>
      <dgm:spPr/>
      <dgm:t>
        <a:bodyPr/>
        <a:lstStyle/>
        <a:p>
          <a:endParaRPr lang="en-US"/>
        </a:p>
      </dgm:t>
    </dgm:pt>
    <dgm:pt modelId="{93541991-6E8F-4119-A9F9-6828CBC0C618}" type="sibTrans" cxnId="{54FD1CC9-93FB-4812-99D6-C79AD9B9087E}">
      <dgm:prSet/>
      <dgm:spPr/>
      <dgm:t>
        <a:bodyPr/>
        <a:lstStyle/>
        <a:p>
          <a:endParaRPr lang="en-US"/>
        </a:p>
      </dgm:t>
    </dgm:pt>
    <dgm:pt modelId="{238E6A7C-289E-49BC-BE92-726022810277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/>
            <a:t>Adapt to the learner’s pace and provide feedback/rewards (Behaviorism).</a:t>
          </a:r>
        </a:p>
      </dgm:t>
    </dgm:pt>
    <dgm:pt modelId="{0D2B0BD8-FA68-45B0-A586-33127F007429}" type="parTrans" cxnId="{B1EE42B0-1F7D-4C5C-9412-D7ED0E3D7591}">
      <dgm:prSet/>
      <dgm:spPr/>
      <dgm:t>
        <a:bodyPr/>
        <a:lstStyle/>
        <a:p>
          <a:endParaRPr lang="en-US"/>
        </a:p>
      </dgm:t>
    </dgm:pt>
    <dgm:pt modelId="{FDF743FC-C8B4-46D3-8A52-EE99AE764AD9}" type="sibTrans" cxnId="{B1EE42B0-1F7D-4C5C-9412-D7ED0E3D7591}">
      <dgm:prSet/>
      <dgm:spPr/>
      <dgm:t>
        <a:bodyPr/>
        <a:lstStyle/>
        <a:p>
          <a:endParaRPr lang="en-US"/>
        </a:p>
      </dgm:t>
    </dgm:pt>
    <dgm:pt modelId="{BB8BE64F-3346-4901-A98D-34FA0C8A446D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1900" b="1" i="1" dirty="0"/>
            <a:t>Support</a:t>
          </a:r>
        </a:p>
      </dgm:t>
    </dgm:pt>
    <dgm:pt modelId="{6380E5B3-56D6-41B9-94B7-9959C62B2134}" type="parTrans" cxnId="{3776EFF9-A267-4CC3-9297-D18707F57653}">
      <dgm:prSet/>
      <dgm:spPr/>
      <dgm:t>
        <a:bodyPr/>
        <a:lstStyle/>
        <a:p>
          <a:endParaRPr lang="en-US"/>
        </a:p>
      </dgm:t>
    </dgm:pt>
    <dgm:pt modelId="{2E0EE5B8-83EE-4422-9936-887CA106C37F}" type="sibTrans" cxnId="{3776EFF9-A267-4CC3-9297-D18707F57653}">
      <dgm:prSet/>
      <dgm:spPr/>
      <dgm:t>
        <a:bodyPr/>
        <a:lstStyle/>
        <a:p>
          <a:endParaRPr lang="en-US"/>
        </a:p>
      </dgm:t>
    </dgm:pt>
    <dgm:pt modelId="{88D571F5-3354-4539-BFAE-646B46F76CA1}">
      <dgm:prSet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1800" dirty="0"/>
            <a:t>Support collaboration and building on prior knowledge (Constructivism).</a:t>
          </a:r>
        </a:p>
      </dgm:t>
    </dgm:pt>
    <dgm:pt modelId="{9763F191-41D6-410B-BBBE-29160C9B9AF5}" type="parTrans" cxnId="{59EFEB67-152B-4C1C-9D85-42E08B7F77E8}">
      <dgm:prSet/>
      <dgm:spPr/>
      <dgm:t>
        <a:bodyPr/>
        <a:lstStyle/>
        <a:p>
          <a:endParaRPr lang="en-US"/>
        </a:p>
      </dgm:t>
    </dgm:pt>
    <dgm:pt modelId="{4CF7F3D8-BF07-47FF-9CDE-7A7F24F0ECE5}" type="sibTrans" cxnId="{59EFEB67-152B-4C1C-9D85-42E08B7F77E8}">
      <dgm:prSet/>
      <dgm:spPr/>
      <dgm:t>
        <a:bodyPr/>
        <a:lstStyle/>
        <a:p>
          <a:endParaRPr lang="en-US"/>
        </a:p>
      </dgm:t>
    </dgm:pt>
    <dgm:pt modelId="{68B0169A-3B52-4AE7-86C0-892EAD968D8D}">
      <dgm:prSet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1900" b="1" i="1" dirty="0"/>
            <a:t>Handle</a:t>
          </a:r>
        </a:p>
      </dgm:t>
    </dgm:pt>
    <dgm:pt modelId="{25AC7350-867E-491A-9EFE-2526D3D0BAFB}" type="parTrans" cxnId="{C00603BF-C035-4C08-920D-88B0F16396D1}">
      <dgm:prSet/>
      <dgm:spPr/>
      <dgm:t>
        <a:bodyPr/>
        <a:lstStyle/>
        <a:p>
          <a:endParaRPr lang="en-US"/>
        </a:p>
      </dgm:t>
    </dgm:pt>
    <dgm:pt modelId="{5E45E1EF-2DFD-4B89-B848-77F90AC09DB7}" type="sibTrans" cxnId="{C00603BF-C035-4C08-920D-88B0F16396D1}">
      <dgm:prSet/>
      <dgm:spPr/>
      <dgm:t>
        <a:bodyPr/>
        <a:lstStyle/>
        <a:p>
          <a:endParaRPr lang="en-US"/>
        </a:p>
      </dgm:t>
    </dgm:pt>
    <dgm:pt modelId="{BDBF2B36-3EFA-4183-90F1-71B94A17EBBF}">
      <dgm:prSet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1800" dirty="0"/>
            <a:t>Handle long context from PDFs/notes and answer grounded to retrieved chunks (RAG).</a:t>
          </a:r>
        </a:p>
      </dgm:t>
    </dgm:pt>
    <dgm:pt modelId="{4B9BEF88-7E43-49D6-86E1-1B12CA815CDA}" type="parTrans" cxnId="{3B3BD64B-2A56-47A6-A412-8532E1DEB781}">
      <dgm:prSet/>
      <dgm:spPr/>
      <dgm:t>
        <a:bodyPr/>
        <a:lstStyle/>
        <a:p>
          <a:endParaRPr lang="en-US"/>
        </a:p>
      </dgm:t>
    </dgm:pt>
    <dgm:pt modelId="{E6622802-F237-43E3-9DD5-EE69F4EF6EB9}" type="sibTrans" cxnId="{3B3BD64B-2A56-47A6-A412-8532E1DEB781}">
      <dgm:prSet/>
      <dgm:spPr/>
      <dgm:t>
        <a:bodyPr/>
        <a:lstStyle/>
        <a:p>
          <a:endParaRPr lang="en-US"/>
        </a:p>
      </dgm:t>
    </dgm:pt>
    <dgm:pt modelId="{9BFF61F8-2020-4C76-9BEA-16954A7C3B3A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sz="1900" b="1" i="1" dirty="0"/>
            <a:t>Run</a:t>
          </a:r>
        </a:p>
      </dgm:t>
    </dgm:pt>
    <dgm:pt modelId="{005F362A-D97B-4538-8B95-1F1AA52FEE9D}" type="parTrans" cxnId="{F052840F-9BBC-4A5A-BFA5-CA32E6549C03}">
      <dgm:prSet/>
      <dgm:spPr/>
      <dgm:t>
        <a:bodyPr/>
        <a:lstStyle/>
        <a:p>
          <a:endParaRPr lang="en-US"/>
        </a:p>
      </dgm:t>
    </dgm:pt>
    <dgm:pt modelId="{38C26BB5-77B5-49EE-B177-64819A5F3135}" type="sibTrans" cxnId="{F052840F-9BBC-4A5A-BFA5-CA32E6549C03}">
      <dgm:prSet/>
      <dgm:spPr/>
      <dgm:t>
        <a:bodyPr/>
        <a:lstStyle/>
        <a:p>
          <a:endParaRPr lang="en-US"/>
        </a:p>
      </dgm:t>
    </dgm:pt>
    <dgm:pt modelId="{BE275E50-D19D-479B-8BAE-465BF3EC46A3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sz="1800" dirty="0"/>
            <a:t>Run affordably; predictable token spend; low latency for Q&amp;A.</a:t>
          </a:r>
        </a:p>
      </dgm:t>
    </dgm:pt>
    <dgm:pt modelId="{A2C3371D-2117-44E2-A552-09D3A3C5F6D5}" type="parTrans" cxnId="{4CC98EEA-3ADD-469B-B07D-F477644B648E}">
      <dgm:prSet/>
      <dgm:spPr/>
      <dgm:t>
        <a:bodyPr/>
        <a:lstStyle/>
        <a:p>
          <a:endParaRPr lang="en-US"/>
        </a:p>
      </dgm:t>
    </dgm:pt>
    <dgm:pt modelId="{33D26E51-D86F-49BE-AD2D-D4611168860F}" type="sibTrans" cxnId="{4CC98EEA-3ADD-469B-B07D-F477644B648E}">
      <dgm:prSet/>
      <dgm:spPr/>
      <dgm:t>
        <a:bodyPr/>
        <a:lstStyle/>
        <a:p>
          <a:endParaRPr lang="en-US"/>
        </a:p>
      </dgm:t>
    </dgm:pt>
    <dgm:pt modelId="{00CF5347-A95E-491C-89F1-42B8DD4E181D}" type="pres">
      <dgm:prSet presAssocID="{99150B3F-C7CD-4D33-AD2D-A6545B983AF1}" presName="Name0" presStyleCnt="0">
        <dgm:presLayoutVars>
          <dgm:dir/>
          <dgm:resizeHandles val="exact"/>
        </dgm:presLayoutVars>
      </dgm:prSet>
      <dgm:spPr/>
    </dgm:pt>
    <dgm:pt modelId="{E5D95372-8A8B-48BA-9E74-7EFA3C9947DC}" type="pres">
      <dgm:prSet presAssocID="{4426D111-F836-4A79-AC6E-D6DA0D9179DC}" presName="node" presStyleLbl="node1" presStyleIdx="0" presStyleCnt="5" custScaleX="98522" custScaleY="120629">
        <dgm:presLayoutVars>
          <dgm:bulletEnabled val="1"/>
        </dgm:presLayoutVars>
      </dgm:prSet>
      <dgm:spPr/>
    </dgm:pt>
    <dgm:pt modelId="{DCAF53F5-3A49-4672-9AB1-A2C2866D7384}" type="pres">
      <dgm:prSet presAssocID="{B0D110F5-2F65-4237-B107-C82EBE798EE6}" presName="sibTrans" presStyleLbl="sibTrans1D1" presStyleIdx="0" presStyleCnt="4"/>
      <dgm:spPr/>
    </dgm:pt>
    <dgm:pt modelId="{17F8444A-208B-47D3-B174-AC373C92E775}" type="pres">
      <dgm:prSet presAssocID="{B0D110F5-2F65-4237-B107-C82EBE798EE6}" presName="connectorText" presStyleLbl="sibTrans1D1" presStyleIdx="0" presStyleCnt="4"/>
      <dgm:spPr/>
    </dgm:pt>
    <dgm:pt modelId="{F9A719B1-6295-465E-A5E4-431BA82A1285}" type="pres">
      <dgm:prSet presAssocID="{C0DA32CB-3C69-47E6-BBD7-9708EB430D68}" presName="node" presStyleLbl="node1" presStyleIdx="1" presStyleCnt="5" custScaleY="108600">
        <dgm:presLayoutVars>
          <dgm:bulletEnabled val="1"/>
        </dgm:presLayoutVars>
      </dgm:prSet>
      <dgm:spPr/>
    </dgm:pt>
    <dgm:pt modelId="{57FE3206-C3DB-44E6-856C-3DA470B5CC3E}" type="pres">
      <dgm:prSet presAssocID="{93541991-6E8F-4119-A9F9-6828CBC0C618}" presName="sibTrans" presStyleLbl="sibTrans1D1" presStyleIdx="1" presStyleCnt="4"/>
      <dgm:spPr/>
    </dgm:pt>
    <dgm:pt modelId="{AF4F63F6-99E3-46A1-8166-9B1B159E01C5}" type="pres">
      <dgm:prSet presAssocID="{93541991-6E8F-4119-A9F9-6828CBC0C618}" presName="connectorText" presStyleLbl="sibTrans1D1" presStyleIdx="1" presStyleCnt="4"/>
      <dgm:spPr/>
    </dgm:pt>
    <dgm:pt modelId="{EEA70D8A-A2FA-4FEB-9E18-2D18311641A0}" type="pres">
      <dgm:prSet presAssocID="{BB8BE64F-3346-4901-A98D-34FA0C8A446D}" presName="node" presStyleLbl="node1" presStyleIdx="2" presStyleCnt="5" custScaleY="109347">
        <dgm:presLayoutVars>
          <dgm:bulletEnabled val="1"/>
        </dgm:presLayoutVars>
      </dgm:prSet>
      <dgm:spPr/>
    </dgm:pt>
    <dgm:pt modelId="{7CD4442B-8EAC-4086-88EF-CD194C5F17E8}" type="pres">
      <dgm:prSet presAssocID="{2E0EE5B8-83EE-4422-9936-887CA106C37F}" presName="sibTrans" presStyleLbl="sibTrans1D1" presStyleIdx="2" presStyleCnt="4"/>
      <dgm:spPr/>
    </dgm:pt>
    <dgm:pt modelId="{1E7B51E0-EEF5-440B-BBB2-DB9B01243775}" type="pres">
      <dgm:prSet presAssocID="{2E0EE5B8-83EE-4422-9936-887CA106C37F}" presName="connectorText" presStyleLbl="sibTrans1D1" presStyleIdx="2" presStyleCnt="4"/>
      <dgm:spPr/>
    </dgm:pt>
    <dgm:pt modelId="{010550AB-7D68-47AB-A8A8-BA0FA5A2A2C8}" type="pres">
      <dgm:prSet presAssocID="{68B0169A-3B52-4AE7-86C0-892EAD968D8D}" presName="node" presStyleLbl="node1" presStyleIdx="3" presStyleCnt="5" custScaleY="126722" custLinFactNeighborX="-3528" custLinFactNeighborY="0">
        <dgm:presLayoutVars>
          <dgm:bulletEnabled val="1"/>
        </dgm:presLayoutVars>
      </dgm:prSet>
      <dgm:spPr/>
    </dgm:pt>
    <dgm:pt modelId="{88F28FF1-33E7-487A-9291-ACCFE497D5E3}" type="pres">
      <dgm:prSet presAssocID="{5E45E1EF-2DFD-4B89-B848-77F90AC09DB7}" presName="sibTrans" presStyleLbl="sibTrans1D1" presStyleIdx="3" presStyleCnt="4"/>
      <dgm:spPr/>
    </dgm:pt>
    <dgm:pt modelId="{6828526F-B999-42A0-AC3F-615C63EA3441}" type="pres">
      <dgm:prSet presAssocID="{5E45E1EF-2DFD-4B89-B848-77F90AC09DB7}" presName="connectorText" presStyleLbl="sibTrans1D1" presStyleIdx="3" presStyleCnt="4"/>
      <dgm:spPr/>
    </dgm:pt>
    <dgm:pt modelId="{EA201355-9E31-4B5D-9B03-619300F00341}" type="pres">
      <dgm:prSet presAssocID="{9BFF61F8-2020-4C76-9BEA-16954A7C3B3A}" presName="node" presStyleLbl="node1" presStyleIdx="4" presStyleCnt="5" custScaleY="108011">
        <dgm:presLayoutVars>
          <dgm:bulletEnabled val="1"/>
        </dgm:presLayoutVars>
      </dgm:prSet>
      <dgm:spPr/>
    </dgm:pt>
  </dgm:ptLst>
  <dgm:cxnLst>
    <dgm:cxn modelId="{269E8304-64EA-4172-AFB9-DFB29231FB60}" srcId="{4426D111-F836-4A79-AC6E-D6DA0D9179DC}" destId="{C24CC04D-537C-47BE-8A2E-BA4C08B6DB7B}" srcOrd="0" destOrd="0" parTransId="{3A536693-524B-4F87-87DA-BF72093AC4CF}" sibTransId="{510D3216-91BF-479E-ABB4-FE4FD6BC1453}"/>
    <dgm:cxn modelId="{FE973807-440F-4D55-819A-0EEAF94823F9}" srcId="{99150B3F-C7CD-4D33-AD2D-A6545B983AF1}" destId="{4426D111-F836-4A79-AC6E-D6DA0D9179DC}" srcOrd="0" destOrd="0" parTransId="{0883EB35-C13F-42A8-BAD0-CAC97445ACDA}" sibTransId="{B0D110F5-2F65-4237-B107-C82EBE798EE6}"/>
    <dgm:cxn modelId="{F052840F-9BBC-4A5A-BFA5-CA32E6549C03}" srcId="{99150B3F-C7CD-4D33-AD2D-A6545B983AF1}" destId="{9BFF61F8-2020-4C76-9BEA-16954A7C3B3A}" srcOrd="4" destOrd="0" parTransId="{005F362A-D97B-4538-8B95-1F1AA52FEE9D}" sibTransId="{38C26BB5-77B5-49EE-B177-64819A5F3135}"/>
    <dgm:cxn modelId="{67C7021F-A6C8-48A8-9061-0C3F60AB37AD}" type="presOf" srcId="{93541991-6E8F-4119-A9F9-6828CBC0C618}" destId="{57FE3206-C3DB-44E6-856C-3DA470B5CC3E}" srcOrd="0" destOrd="0" presId="urn:microsoft.com/office/officeart/2016/7/layout/RepeatingBendingProcessNew"/>
    <dgm:cxn modelId="{960BDE36-2CC9-4174-A350-9FF6C7C6A11C}" type="presOf" srcId="{2E0EE5B8-83EE-4422-9936-887CA106C37F}" destId="{7CD4442B-8EAC-4086-88EF-CD194C5F17E8}" srcOrd="0" destOrd="0" presId="urn:microsoft.com/office/officeart/2016/7/layout/RepeatingBendingProcessNew"/>
    <dgm:cxn modelId="{E77FC538-4FDD-49EB-AD31-F15CB94A299F}" type="presOf" srcId="{B0D110F5-2F65-4237-B107-C82EBE798EE6}" destId="{DCAF53F5-3A49-4672-9AB1-A2C2866D7384}" srcOrd="0" destOrd="0" presId="urn:microsoft.com/office/officeart/2016/7/layout/RepeatingBendingProcessNew"/>
    <dgm:cxn modelId="{851DEE61-D963-4E31-BD30-2B35714F3848}" type="presOf" srcId="{88D571F5-3354-4539-BFAE-646B46F76CA1}" destId="{EEA70D8A-A2FA-4FEB-9E18-2D18311641A0}" srcOrd="0" destOrd="1" presId="urn:microsoft.com/office/officeart/2016/7/layout/RepeatingBendingProcessNew"/>
    <dgm:cxn modelId="{59EFEB67-152B-4C1C-9D85-42E08B7F77E8}" srcId="{BB8BE64F-3346-4901-A98D-34FA0C8A446D}" destId="{88D571F5-3354-4539-BFAE-646B46F76CA1}" srcOrd="0" destOrd="0" parTransId="{9763F191-41D6-410B-BBBE-29160C9B9AF5}" sibTransId="{4CF7F3D8-BF07-47FF-9CDE-7A7F24F0ECE5}"/>
    <dgm:cxn modelId="{AF815C69-A81C-48A2-88CA-6D003EC09D4F}" type="presOf" srcId="{BE275E50-D19D-479B-8BAE-465BF3EC46A3}" destId="{EA201355-9E31-4B5D-9B03-619300F00341}" srcOrd="0" destOrd="1" presId="urn:microsoft.com/office/officeart/2016/7/layout/RepeatingBendingProcessNew"/>
    <dgm:cxn modelId="{EC7CB94B-E1BA-4073-93B2-E2E7B6DFEF89}" type="presOf" srcId="{99150B3F-C7CD-4D33-AD2D-A6545B983AF1}" destId="{00CF5347-A95E-491C-89F1-42B8DD4E181D}" srcOrd="0" destOrd="0" presId="urn:microsoft.com/office/officeart/2016/7/layout/RepeatingBendingProcessNew"/>
    <dgm:cxn modelId="{3B3BD64B-2A56-47A6-A412-8532E1DEB781}" srcId="{68B0169A-3B52-4AE7-86C0-892EAD968D8D}" destId="{BDBF2B36-3EFA-4183-90F1-71B94A17EBBF}" srcOrd="0" destOrd="0" parTransId="{4B9BEF88-7E43-49D6-86E1-1B12CA815CDA}" sibTransId="{E6622802-F237-43E3-9DD5-EE69F4EF6EB9}"/>
    <dgm:cxn modelId="{57D9E66C-9ECE-47BB-AF44-F2623083B1C9}" type="presOf" srcId="{C0DA32CB-3C69-47E6-BBD7-9708EB430D68}" destId="{F9A719B1-6295-465E-A5E4-431BA82A1285}" srcOrd="0" destOrd="0" presId="urn:microsoft.com/office/officeart/2016/7/layout/RepeatingBendingProcessNew"/>
    <dgm:cxn modelId="{F291FA70-9C47-410E-8C07-2BD035336449}" type="presOf" srcId="{5E45E1EF-2DFD-4B89-B848-77F90AC09DB7}" destId="{88F28FF1-33E7-487A-9291-ACCFE497D5E3}" srcOrd="0" destOrd="0" presId="urn:microsoft.com/office/officeart/2016/7/layout/RepeatingBendingProcessNew"/>
    <dgm:cxn modelId="{0E26B078-8741-4B9B-80FF-70A46DBAE978}" type="presOf" srcId="{5E45E1EF-2DFD-4B89-B848-77F90AC09DB7}" destId="{6828526F-B999-42A0-AC3F-615C63EA3441}" srcOrd="1" destOrd="0" presId="urn:microsoft.com/office/officeart/2016/7/layout/RepeatingBendingProcessNew"/>
    <dgm:cxn modelId="{19637D80-1791-4F1A-87D9-2EBD7F7E73CA}" type="presOf" srcId="{B0D110F5-2F65-4237-B107-C82EBE798EE6}" destId="{17F8444A-208B-47D3-B174-AC373C92E775}" srcOrd="1" destOrd="0" presId="urn:microsoft.com/office/officeart/2016/7/layout/RepeatingBendingProcessNew"/>
    <dgm:cxn modelId="{D8589983-E123-4922-88B5-1D2C93432164}" type="presOf" srcId="{9BFF61F8-2020-4C76-9BEA-16954A7C3B3A}" destId="{EA201355-9E31-4B5D-9B03-619300F00341}" srcOrd="0" destOrd="0" presId="urn:microsoft.com/office/officeart/2016/7/layout/RepeatingBendingProcessNew"/>
    <dgm:cxn modelId="{C3F22591-A153-4123-B717-593B7C94C6FC}" type="presOf" srcId="{93541991-6E8F-4119-A9F9-6828CBC0C618}" destId="{AF4F63F6-99E3-46A1-8166-9B1B159E01C5}" srcOrd="1" destOrd="0" presId="urn:microsoft.com/office/officeart/2016/7/layout/RepeatingBendingProcessNew"/>
    <dgm:cxn modelId="{B1EE42B0-1F7D-4C5C-9412-D7ED0E3D7591}" srcId="{C0DA32CB-3C69-47E6-BBD7-9708EB430D68}" destId="{238E6A7C-289E-49BC-BE92-726022810277}" srcOrd="0" destOrd="0" parTransId="{0D2B0BD8-FA68-45B0-A586-33127F007429}" sibTransId="{FDF743FC-C8B4-46D3-8A52-EE99AE764AD9}"/>
    <dgm:cxn modelId="{500442BB-AC5F-41F3-9B39-9341900F1115}" type="presOf" srcId="{BB8BE64F-3346-4901-A98D-34FA0C8A446D}" destId="{EEA70D8A-A2FA-4FEB-9E18-2D18311641A0}" srcOrd="0" destOrd="0" presId="urn:microsoft.com/office/officeart/2016/7/layout/RepeatingBendingProcessNew"/>
    <dgm:cxn modelId="{C00603BF-C035-4C08-920D-88B0F16396D1}" srcId="{99150B3F-C7CD-4D33-AD2D-A6545B983AF1}" destId="{68B0169A-3B52-4AE7-86C0-892EAD968D8D}" srcOrd="3" destOrd="0" parTransId="{25AC7350-867E-491A-9EFE-2526D3D0BAFB}" sibTransId="{5E45E1EF-2DFD-4B89-B848-77F90AC09DB7}"/>
    <dgm:cxn modelId="{54FD1CC9-93FB-4812-99D6-C79AD9B9087E}" srcId="{99150B3F-C7CD-4D33-AD2D-A6545B983AF1}" destId="{C0DA32CB-3C69-47E6-BBD7-9708EB430D68}" srcOrd="1" destOrd="0" parTransId="{A320612A-E9D2-4BD5-B195-B8DAEA212556}" sibTransId="{93541991-6E8F-4119-A9F9-6828CBC0C618}"/>
    <dgm:cxn modelId="{1A7BDCCD-CD02-4F2C-9771-DA41202E8FD8}" type="presOf" srcId="{C24CC04D-537C-47BE-8A2E-BA4C08B6DB7B}" destId="{E5D95372-8A8B-48BA-9E74-7EFA3C9947DC}" srcOrd="0" destOrd="1" presId="urn:microsoft.com/office/officeart/2016/7/layout/RepeatingBendingProcessNew"/>
    <dgm:cxn modelId="{D74487DD-CE42-4D6A-B9E9-CA905A36CA45}" type="presOf" srcId="{2E0EE5B8-83EE-4422-9936-887CA106C37F}" destId="{1E7B51E0-EEF5-440B-BBB2-DB9B01243775}" srcOrd="1" destOrd="0" presId="urn:microsoft.com/office/officeart/2016/7/layout/RepeatingBendingProcessNew"/>
    <dgm:cxn modelId="{632B1BE5-2DC9-466D-92D7-C9D84A9A5B20}" type="presOf" srcId="{68B0169A-3B52-4AE7-86C0-892EAD968D8D}" destId="{010550AB-7D68-47AB-A8A8-BA0FA5A2A2C8}" srcOrd="0" destOrd="0" presId="urn:microsoft.com/office/officeart/2016/7/layout/RepeatingBendingProcessNew"/>
    <dgm:cxn modelId="{4CC98EEA-3ADD-469B-B07D-F477644B648E}" srcId="{9BFF61F8-2020-4C76-9BEA-16954A7C3B3A}" destId="{BE275E50-D19D-479B-8BAE-465BF3EC46A3}" srcOrd="0" destOrd="0" parTransId="{A2C3371D-2117-44E2-A552-09D3A3C5F6D5}" sibTransId="{33D26E51-D86F-49BE-AD2D-D4611168860F}"/>
    <dgm:cxn modelId="{4D750EEB-C1A9-4576-AA0E-E530DF780C1C}" type="presOf" srcId="{238E6A7C-289E-49BC-BE92-726022810277}" destId="{F9A719B1-6295-465E-A5E4-431BA82A1285}" srcOrd="0" destOrd="1" presId="urn:microsoft.com/office/officeart/2016/7/layout/RepeatingBendingProcessNew"/>
    <dgm:cxn modelId="{183A01F0-35C3-44B4-88B3-79E1E2E1A483}" type="presOf" srcId="{BDBF2B36-3EFA-4183-90F1-71B94A17EBBF}" destId="{010550AB-7D68-47AB-A8A8-BA0FA5A2A2C8}" srcOrd="0" destOrd="1" presId="urn:microsoft.com/office/officeart/2016/7/layout/RepeatingBendingProcessNew"/>
    <dgm:cxn modelId="{95BB65F9-D853-40DB-B3F3-DB78E8082C4B}" type="presOf" srcId="{4426D111-F836-4A79-AC6E-D6DA0D9179DC}" destId="{E5D95372-8A8B-48BA-9E74-7EFA3C9947DC}" srcOrd="0" destOrd="0" presId="urn:microsoft.com/office/officeart/2016/7/layout/RepeatingBendingProcessNew"/>
    <dgm:cxn modelId="{3776EFF9-A267-4CC3-9297-D18707F57653}" srcId="{99150B3F-C7CD-4D33-AD2D-A6545B983AF1}" destId="{BB8BE64F-3346-4901-A98D-34FA0C8A446D}" srcOrd="2" destOrd="0" parTransId="{6380E5B3-56D6-41B9-94B7-9959C62B2134}" sibTransId="{2E0EE5B8-83EE-4422-9936-887CA106C37F}"/>
    <dgm:cxn modelId="{3E00CB98-938D-4EC4-A3D5-1E552B6CF2D7}" type="presParOf" srcId="{00CF5347-A95E-491C-89F1-42B8DD4E181D}" destId="{E5D95372-8A8B-48BA-9E74-7EFA3C9947DC}" srcOrd="0" destOrd="0" presId="urn:microsoft.com/office/officeart/2016/7/layout/RepeatingBendingProcessNew"/>
    <dgm:cxn modelId="{30D69C9C-4188-4687-8BA5-C812C2A21F49}" type="presParOf" srcId="{00CF5347-A95E-491C-89F1-42B8DD4E181D}" destId="{DCAF53F5-3A49-4672-9AB1-A2C2866D7384}" srcOrd="1" destOrd="0" presId="urn:microsoft.com/office/officeart/2016/7/layout/RepeatingBendingProcessNew"/>
    <dgm:cxn modelId="{129E20C6-9B5F-4749-B01C-26A978D4BB02}" type="presParOf" srcId="{DCAF53F5-3A49-4672-9AB1-A2C2866D7384}" destId="{17F8444A-208B-47D3-B174-AC373C92E775}" srcOrd="0" destOrd="0" presId="urn:microsoft.com/office/officeart/2016/7/layout/RepeatingBendingProcessNew"/>
    <dgm:cxn modelId="{1BFC35C4-C2B7-4ACA-BF22-EA58F5A47D8D}" type="presParOf" srcId="{00CF5347-A95E-491C-89F1-42B8DD4E181D}" destId="{F9A719B1-6295-465E-A5E4-431BA82A1285}" srcOrd="2" destOrd="0" presId="urn:microsoft.com/office/officeart/2016/7/layout/RepeatingBendingProcessNew"/>
    <dgm:cxn modelId="{9DE6F23C-9569-4E11-B1AB-8A3ACD1FED72}" type="presParOf" srcId="{00CF5347-A95E-491C-89F1-42B8DD4E181D}" destId="{57FE3206-C3DB-44E6-856C-3DA470B5CC3E}" srcOrd="3" destOrd="0" presId="urn:microsoft.com/office/officeart/2016/7/layout/RepeatingBendingProcessNew"/>
    <dgm:cxn modelId="{4540FBE4-DEF2-4EF6-984F-3F2EFF4C5B75}" type="presParOf" srcId="{57FE3206-C3DB-44E6-856C-3DA470B5CC3E}" destId="{AF4F63F6-99E3-46A1-8166-9B1B159E01C5}" srcOrd="0" destOrd="0" presId="urn:microsoft.com/office/officeart/2016/7/layout/RepeatingBendingProcessNew"/>
    <dgm:cxn modelId="{AA99DD27-A42A-475F-84CE-DF91800F994C}" type="presParOf" srcId="{00CF5347-A95E-491C-89F1-42B8DD4E181D}" destId="{EEA70D8A-A2FA-4FEB-9E18-2D18311641A0}" srcOrd="4" destOrd="0" presId="urn:microsoft.com/office/officeart/2016/7/layout/RepeatingBendingProcessNew"/>
    <dgm:cxn modelId="{FB6F67EE-5A73-4751-8F4E-E8FC134088A0}" type="presParOf" srcId="{00CF5347-A95E-491C-89F1-42B8DD4E181D}" destId="{7CD4442B-8EAC-4086-88EF-CD194C5F17E8}" srcOrd="5" destOrd="0" presId="urn:microsoft.com/office/officeart/2016/7/layout/RepeatingBendingProcessNew"/>
    <dgm:cxn modelId="{578D339B-C2C0-4475-85E6-97EE11AF8AD0}" type="presParOf" srcId="{7CD4442B-8EAC-4086-88EF-CD194C5F17E8}" destId="{1E7B51E0-EEF5-440B-BBB2-DB9B01243775}" srcOrd="0" destOrd="0" presId="urn:microsoft.com/office/officeart/2016/7/layout/RepeatingBendingProcessNew"/>
    <dgm:cxn modelId="{954A6115-A130-461A-B6F7-71668B4EFE4D}" type="presParOf" srcId="{00CF5347-A95E-491C-89F1-42B8DD4E181D}" destId="{010550AB-7D68-47AB-A8A8-BA0FA5A2A2C8}" srcOrd="6" destOrd="0" presId="urn:microsoft.com/office/officeart/2016/7/layout/RepeatingBendingProcessNew"/>
    <dgm:cxn modelId="{F7459A36-1B41-4760-8053-33AD7EFD7353}" type="presParOf" srcId="{00CF5347-A95E-491C-89F1-42B8DD4E181D}" destId="{88F28FF1-33E7-487A-9291-ACCFE497D5E3}" srcOrd="7" destOrd="0" presId="urn:microsoft.com/office/officeart/2016/7/layout/RepeatingBendingProcessNew"/>
    <dgm:cxn modelId="{60ADEF91-0BD2-4C10-B903-7AD17D5DD703}" type="presParOf" srcId="{88F28FF1-33E7-487A-9291-ACCFE497D5E3}" destId="{6828526F-B999-42A0-AC3F-615C63EA3441}" srcOrd="0" destOrd="0" presId="urn:microsoft.com/office/officeart/2016/7/layout/RepeatingBendingProcessNew"/>
    <dgm:cxn modelId="{EFA2267D-3F5F-4B23-8B37-D233234608FA}" type="presParOf" srcId="{00CF5347-A95E-491C-89F1-42B8DD4E181D}" destId="{EA201355-9E31-4B5D-9B03-619300F00341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FFFD7D-0857-45C5-B735-A8D97BB9399D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96214F4-19D0-4F6B-A623-C01E3E491F18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Answer quality: factuality, depth, step‑by‑step clarity, references.</a:t>
          </a:r>
        </a:p>
      </dgm:t>
    </dgm:pt>
    <dgm:pt modelId="{165FDD08-0FED-482C-97A7-0D9ED976DD08}" type="parTrans" cxnId="{AE67137B-8559-4F87-A9EC-462CEE4B559A}">
      <dgm:prSet/>
      <dgm:spPr/>
      <dgm:t>
        <a:bodyPr/>
        <a:lstStyle/>
        <a:p>
          <a:endParaRPr lang="en-US"/>
        </a:p>
      </dgm:t>
    </dgm:pt>
    <dgm:pt modelId="{AAA60CF3-067D-4AA4-9922-63413F071B7A}" type="sibTrans" cxnId="{AE67137B-8559-4F87-A9EC-462CEE4B559A}">
      <dgm:prSet/>
      <dgm:spPr/>
      <dgm:t>
        <a:bodyPr/>
        <a:lstStyle/>
        <a:p>
          <a:endParaRPr lang="en-US"/>
        </a:p>
      </dgm:t>
    </dgm:pt>
    <dgm:pt modelId="{9C9C7BCB-8126-4034-B14D-3DF008281C86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Context handling: long inputs, retrieval grounding, refusal behavior.</a:t>
          </a:r>
        </a:p>
      </dgm:t>
    </dgm:pt>
    <dgm:pt modelId="{5B0D5280-44E4-4D5C-A384-139A6BD18F7B}" type="parTrans" cxnId="{AD489580-AF87-4CF5-AF70-17B38E9574A2}">
      <dgm:prSet/>
      <dgm:spPr/>
      <dgm:t>
        <a:bodyPr/>
        <a:lstStyle/>
        <a:p>
          <a:endParaRPr lang="en-US"/>
        </a:p>
      </dgm:t>
    </dgm:pt>
    <dgm:pt modelId="{F3694E94-D925-4221-81DF-2E8CD431E34E}" type="sibTrans" cxnId="{AD489580-AF87-4CF5-AF70-17B38E9574A2}">
      <dgm:prSet/>
      <dgm:spPr/>
      <dgm:t>
        <a:bodyPr/>
        <a:lstStyle/>
        <a:p>
          <a:endParaRPr lang="en-US"/>
        </a:p>
      </dgm:t>
    </dgm:pt>
    <dgm:pt modelId="{F1B0388C-39C0-4C33-BA0C-BD55B32C91F4}">
      <dgm:prSet/>
      <dgm:spPr/>
      <dgm:t>
        <a:bodyPr/>
        <a:lstStyle/>
        <a:p>
          <a:r>
            <a:rPr lang="en-US" dirty="0"/>
            <a:t>Latency &amp; stability: time‑to‑first‑token, streaming, rate limits.</a:t>
          </a:r>
        </a:p>
      </dgm:t>
    </dgm:pt>
    <dgm:pt modelId="{1AAA9346-D47C-47D5-B56A-9CB907BA8D87}" type="parTrans" cxnId="{3EA4001A-AAE8-40C6-9038-7F4D1F9E0C53}">
      <dgm:prSet/>
      <dgm:spPr/>
      <dgm:t>
        <a:bodyPr/>
        <a:lstStyle/>
        <a:p>
          <a:endParaRPr lang="en-US"/>
        </a:p>
      </dgm:t>
    </dgm:pt>
    <dgm:pt modelId="{D4146C87-F646-4F94-9370-7B8DC093DC03}" type="sibTrans" cxnId="{3EA4001A-AAE8-40C6-9038-7F4D1F9E0C53}">
      <dgm:prSet/>
      <dgm:spPr/>
      <dgm:t>
        <a:bodyPr/>
        <a:lstStyle/>
        <a:p>
          <a:endParaRPr lang="en-US"/>
        </a:p>
      </dgm:t>
    </dgm:pt>
    <dgm:pt modelId="{30187144-471C-4A9C-99EF-1F9B89A4046E}">
      <dgm:prSet/>
      <dgm:spPr/>
      <dgm:t>
        <a:bodyPr/>
        <a:lstStyle/>
        <a:p>
          <a:r>
            <a:rPr lang="en-US"/>
            <a:t>Cost control: tokens per answer, summarization efficiency.</a:t>
          </a:r>
        </a:p>
      </dgm:t>
    </dgm:pt>
    <dgm:pt modelId="{71DE144C-92D5-4DFE-8CCF-8F83DB148557}" type="parTrans" cxnId="{FA94E815-B80C-4189-A3CF-6A68B842C426}">
      <dgm:prSet/>
      <dgm:spPr/>
      <dgm:t>
        <a:bodyPr/>
        <a:lstStyle/>
        <a:p>
          <a:endParaRPr lang="en-US"/>
        </a:p>
      </dgm:t>
    </dgm:pt>
    <dgm:pt modelId="{FAAAB777-9C65-40F4-BD7E-FA578764C851}" type="sibTrans" cxnId="{FA94E815-B80C-4189-A3CF-6A68B842C426}">
      <dgm:prSet/>
      <dgm:spPr/>
      <dgm:t>
        <a:bodyPr/>
        <a:lstStyle/>
        <a:p>
          <a:endParaRPr lang="en-US"/>
        </a:p>
      </dgm:t>
    </dgm:pt>
    <dgm:pt modelId="{555DEE2F-0CD6-49A0-8BE4-5CE719CDFBF7}">
      <dgm:prSet/>
      <dgm:spPr/>
      <dgm:t>
        <a:bodyPr/>
        <a:lstStyle/>
        <a:p>
          <a:r>
            <a:rPr lang="en-US"/>
            <a:t>Safety &amp; privacy: handling of sensitive student data.</a:t>
          </a:r>
        </a:p>
      </dgm:t>
    </dgm:pt>
    <dgm:pt modelId="{3498F583-45A1-4300-8E3E-4BB039918B16}" type="parTrans" cxnId="{4C9D62BE-E650-4BED-9283-6D03D1C847C8}">
      <dgm:prSet/>
      <dgm:spPr/>
      <dgm:t>
        <a:bodyPr/>
        <a:lstStyle/>
        <a:p>
          <a:endParaRPr lang="en-US"/>
        </a:p>
      </dgm:t>
    </dgm:pt>
    <dgm:pt modelId="{AD0ABFA5-8AC6-487F-92FB-2D269B0E510E}" type="sibTrans" cxnId="{4C9D62BE-E650-4BED-9283-6D03D1C847C8}">
      <dgm:prSet/>
      <dgm:spPr/>
      <dgm:t>
        <a:bodyPr/>
        <a:lstStyle/>
        <a:p>
          <a:endParaRPr lang="en-US"/>
        </a:p>
      </dgm:t>
    </dgm:pt>
    <dgm:pt modelId="{07AD5A80-6DA6-4FE7-A408-C63F5A2DA2D6}">
      <dgm:prSet/>
      <dgm:spPr/>
      <dgm:t>
        <a:bodyPr/>
        <a:lstStyle/>
        <a:p>
          <a:r>
            <a:rPr lang="en-US"/>
            <a:t>Ecosystem: tool calling, RAG libraries, SDK maturity.</a:t>
          </a:r>
        </a:p>
      </dgm:t>
    </dgm:pt>
    <dgm:pt modelId="{AE9ACD71-1B7C-43AF-A124-888BF9933B0D}" type="parTrans" cxnId="{E54215C3-6F50-4531-820F-2A3C3AA87706}">
      <dgm:prSet/>
      <dgm:spPr/>
      <dgm:t>
        <a:bodyPr/>
        <a:lstStyle/>
        <a:p>
          <a:endParaRPr lang="en-US"/>
        </a:p>
      </dgm:t>
    </dgm:pt>
    <dgm:pt modelId="{75CB745F-E12C-4339-AABE-14075756F23A}" type="sibTrans" cxnId="{E54215C3-6F50-4531-820F-2A3C3AA87706}">
      <dgm:prSet/>
      <dgm:spPr/>
      <dgm:t>
        <a:bodyPr/>
        <a:lstStyle/>
        <a:p>
          <a:endParaRPr lang="en-US"/>
        </a:p>
      </dgm:t>
    </dgm:pt>
    <dgm:pt modelId="{FBAF68A7-EF7D-4067-BEFC-65856ABE366F}" type="pres">
      <dgm:prSet presAssocID="{C8FFFD7D-0857-45C5-B735-A8D97BB9399D}" presName="Name0" presStyleCnt="0">
        <dgm:presLayoutVars>
          <dgm:dir/>
          <dgm:resizeHandles val="exact"/>
        </dgm:presLayoutVars>
      </dgm:prSet>
      <dgm:spPr/>
    </dgm:pt>
    <dgm:pt modelId="{BBB5FDD7-F5E8-4C93-B875-86E16970F956}" type="pres">
      <dgm:prSet presAssocID="{F96214F4-19D0-4F6B-A623-C01E3E491F18}" presName="node" presStyleLbl="node1" presStyleIdx="0" presStyleCnt="6">
        <dgm:presLayoutVars>
          <dgm:bulletEnabled val="1"/>
        </dgm:presLayoutVars>
      </dgm:prSet>
      <dgm:spPr/>
    </dgm:pt>
    <dgm:pt modelId="{88DBCA64-3B7E-491E-943B-A4393A03DEBD}" type="pres">
      <dgm:prSet presAssocID="{AAA60CF3-067D-4AA4-9922-63413F071B7A}" presName="sibTrans" presStyleLbl="sibTrans1D1" presStyleIdx="0" presStyleCnt="5"/>
      <dgm:spPr/>
    </dgm:pt>
    <dgm:pt modelId="{45AE44E4-D3C6-4F3B-8DAD-59B433EFC2E4}" type="pres">
      <dgm:prSet presAssocID="{AAA60CF3-067D-4AA4-9922-63413F071B7A}" presName="connectorText" presStyleLbl="sibTrans1D1" presStyleIdx="0" presStyleCnt="5"/>
      <dgm:spPr/>
    </dgm:pt>
    <dgm:pt modelId="{416D3621-CC13-4A5B-A4B0-4705DBDF6726}" type="pres">
      <dgm:prSet presAssocID="{9C9C7BCB-8126-4034-B14D-3DF008281C86}" presName="node" presStyleLbl="node1" presStyleIdx="1" presStyleCnt="6">
        <dgm:presLayoutVars>
          <dgm:bulletEnabled val="1"/>
        </dgm:presLayoutVars>
      </dgm:prSet>
      <dgm:spPr/>
    </dgm:pt>
    <dgm:pt modelId="{9C2DBE1A-C332-452D-B1C9-716872F31345}" type="pres">
      <dgm:prSet presAssocID="{F3694E94-D925-4221-81DF-2E8CD431E34E}" presName="sibTrans" presStyleLbl="sibTrans1D1" presStyleIdx="1" presStyleCnt="5"/>
      <dgm:spPr/>
    </dgm:pt>
    <dgm:pt modelId="{9082BEF8-8B3E-4488-A0AE-091EF42F2DEA}" type="pres">
      <dgm:prSet presAssocID="{F3694E94-D925-4221-81DF-2E8CD431E34E}" presName="connectorText" presStyleLbl="sibTrans1D1" presStyleIdx="1" presStyleCnt="5"/>
      <dgm:spPr/>
    </dgm:pt>
    <dgm:pt modelId="{64269938-BF52-4739-9CDD-6E456DA4C85C}" type="pres">
      <dgm:prSet presAssocID="{F1B0388C-39C0-4C33-BA0C-BD55B32C91F4}" presName="node" presStyleLbl="node1" presStyleIdx="2" presStyleCnt="6">
        <dgm:presLayoutVars>
          <dgm:bulletEnabled val="1"/>
        </dgm:presLayoutVars>
      </dgm:prSet>
      <dgm:spPr/>
    </dgm:pt>
    <dgm:pt modelId="{86013220-C111-4B2F-B95D-72C93A653E33}" type="pres">
      <dgm:prSet presAssocID="{D4146C87-F646-4F94-9370-7B8DC093DC03}" presName="sibTrans" presStyleLbl="sibTrans1D1" presStyleIdx="2" presStyleCnt="5"/>
      <dgm:spPr/>
    </dgm:pt>
    <dgm:pt modelId="{9896B3D1-D483-4C08-B2F9-395BBDDD9C35}" type="pres">
      <dgm:prSet presAssocID="{D4146C87-F646-4F94-9370-7B8DC093DC03}" presName="connectorText" presStyleLbl="sibTrans1D1" presStyleIdx="2" presStyleCnt="5"/>
      <dgm:spPr/>
    </dgm:pt>
    <dgm:pt modelId="{F14E45A1-D297-4B9C-87E4-FBBB7E5D5E6A}" type="pres">
      <dgm:prSet presAssocID="{30187144-471C-4A9C-99EF-1F9B89A4046E}" presName="node" presStyleLbl="node1" presStyleIdx="3" presStyleCnt="6">
        <dgm:presLayoutVars>
          <dgm:bulletEnabled val="1"/>
        </dgm:presLayoutVars>
      </dgm:prSet>
      <dgm:spPr/>
    </dgm:pt>
    <dgm:pt modelId="{8ACE6596-4E2D-491C-8CCC-A210ED9D4E7E}" type="pres">
      <dgm:prSet presAssocID="{FAAAB777-9C65-40F4-BD7E-FA578764C851}" presName="sibTrans" presStyleLbl="sibTrans1D1" presStyleIdx="3" presStyleCnt="5"/>
      <dgm:spPr/>
    </dgm:pt>
    <dgm:pt modelId="{B7CD72B1-3B1E-4663-BF0C-A5B31E500B65}" type="pres">
      <dgm:prSet presAssocID="{FAAAB777-9C65-40F4-BD7E-FA578764C851}" presName="connectorText" presStyleLbl="sibTrans1D1" presStyleIdx="3" presStyleCnt="5"/>
      <dgm:spPr/>
    </dgm:pt>
    <dgm:pt modelId="{992A049D-C410-43DF-B5B3-E988D8D30590}" type="pres">
      <dgm:prSet presAssocID="{555DEE2F-0CD6-49A0-8BE4-5CE719CDFBF7}" presName="node" presStyleLbl="node1" presStyleIdx="4" presStyleCnt="6">
        <dgm:presLayoutVars>
          <dgm:bulletEnabled val="1"/>
        </dgm:presLayoutVars>
      </dgm:prSet>
      <dgm:spPr/>
    </dgm:pt>
    <dgm:pt modelId="{547518C8-A758-4190-ADC6-02C1D7B78F32}" type="pres">
      <dgm:prSet presAssocID="{AD0ABFA5-8AC6-487F-92FB-2D269B0E510E}" presName="sibTrans" presStyleLbl="sibTrans1D1" presStyleIdx="4" presStyleCnt="5"/>
      <dgm:spPr/>
    </dgm:pt>
    <dgm:pt modelId="{F7FFF645-0CCD-4E1C-81F6-BA377C14394B}" type="pres">
      <dgm:prSet presAssocID="{AD0ABFA5-8AC6-487F-92FB-2D269B0E510E}" presName="connectorText" presStyleLbl="sibTrans1D1" presStyleIdx="4" presStyleCnt="5"/>
      <dgm:spPr/>
    </dgm:pt>
    <dgm:pt modelId="{40D22926-8060-4F22-AF72-9C31CB113DD5}" type="pres">
      <dgm:prSet presAssocID="{07AD5A80-6DA6-4FE7-A408-C63F5A2DA2D6}" presName="node" presStyleLbl="node1" presStyleIdx="5" presStyleCnt="6">
        <dgm:presLayoutVars>
          <dgm:bulletEnabled val="1"/>
        </dgm:presLayoutVars>
      </dgm:prSet>
      <dgm:spPr/>
    </dgm:pt>
  </dgm:ptLst>
  <dgm:cxnLst>
    <dgm:cxn modelId="{75C0E005-61E0-4A44-A687-6AE79417EA03}" type="presOf" srcId="{9C9C7BCB-8126-4034-B14D-3DF008281C86}" destId="{416D3621-CC13-4A5B-A4B0-4705DBDF6726}" srcOrd="0" destOrd="0" presId="urn:microsoft.com/office/officeart/2016/7/layout/RepeatingBendingProcessNew"/>
    <dgm:cxn modelId="{4A988B0D-0FEB-401C-B95C-BE0EE6414CED}" type="presOf" srcId="{FAAAB777-9C65-40F4-BD7E-FA578764C851}" destId="{8ACE6596-4E2D-491C-8CCC-A210ED9D4E7E}" srcOrd="0" destOrd="0" presId="urn:microsoft.com/office/officeart/2016/7/layout/RepeatingBendingProcessNew"/>
    <dgm:cxn modelId="{6A50A413-FAC8-4806-B36C-CCAF9624AFA4}" type="presOf" srcId="{30187144-471C-4A9C-99EF-1F9B89A4046E}" destId="{F14E45A1-D297-4B9C-87E4-FBBB7E5D5E6A}" srcOrd="0" destOrd="0" presId="urn:microsoft.com/office/officeart/2016/7/layout/RepeatingBendingProcessNew"/>
    <dgm:cxn modelId="{FA94E815-B80C-4189-A3CF-6A68B842C426}" srcId="{C8FFFD7D-0857-45C5-B735-A8D97BB9399D}" destId="{30187144-471C-4A9C-99EF-1F9B89A4046E}" srcOrd="3" destOrd="0" parTransId="{71DE144C-92D5-4DFE-8CCF-8F83DB148557}" sibTransId="{FAAAB777-9C65-40F4-BD7E-FA578764C851}"/>
    <dgm:cxn modelId="{3EA4001A-AAE8-40C6-9038-7F4D1F9E0C53}" srcId="{C8FFFD7D-0857-45C5-B735-A8D97BB9399D}" destId="{F1B0388C-39C0-4C33-BA0C-BD55B32C91F4}" srcOrd="2" destOrd="0" parTransId="{1AAA9346-D47C-47D5-B56A-9CB907BA8D87}" sibTransId="{D4146C87-F646-4F94-9370-7B8DC093DC03}"/>
    <dgm:cxn modelId="{A94AE722-E4BA-40A4-A9F0-B0EE9FA049CA}" type="presOf" srcId="{F1B0388C-39C0-4C33-BA0C-BD55B32C91F4}" destId="{64269938-BF52-4739-9CDD-6E456DA4C85C}" srcOrd="0" destOrd="0" presId="urn:microsoft.com/office/officeart/2016/7/layout/RepeatingBendingProcessNew"/>
    <dgm:cxn modelId="{0DE76323-3F6B-4371-AA8B-60D38A4C82DF}" type="presOf" srcId="{07AD5A80-6DA6-4FE7-A408-C63F5A2DA2D6}" destId="{40D22926-8060-4F22-AF72-9C31CB113DD5}" srcOrd="0" destOrd="0" presId="urn:microsoft.com/office/officeart/2016/7/layout/RepeatingBendingProcessNew"/>
    <dgm:cxn modelId="{87ABDD2B-B5BA-4C0C-A156-E30AC531F6FA}" type="presOf" srcId="{D4146C87-F646-4F94-9370-7B8DC093DC03}" destId="{9896B3D1-D483-4C08-B2F9-395BBDDD9C35}" srcOrd="1" destOrd="0" presId="urn:microsoft.com/office/officeart/2016/7/layout/RepeatingBendingProcessNew"/>
    <dgm:cxn modelId="{16954B32-036E-4A3A-8C6F-D8A463B51C4E}" type="presOf" srcId="{F96214F4-19D0-4F6B-A623-C01E3E491F18}" destId="{BBB5FDD7-F5E8-4C93-B875-86E16970F956}" srcOrd="0" destOrd="0" presId="urn:microsoft.com/office/officeart/2016/7/layout/RepeatingBendingProcessNew"/>
    <dgm:cxn modelId="{29B3F034-17C4-464D-A887-3F9C32092B4F}" type="presOf" srcId="{D4146C87-F646-4F94-9370-7B8DC093DC03}" destId="{86013220-C111-4B2F-B95D-72C93A653E33}" srcOrd="0" destOrd="0" presId="urn:microsoft.com/office/officeart/2016/7/layout/RepeatingBendingProcessNew"/>
    <dgm:cxn modelId="{5C6D9B5C-B8FA-4306-A7E6-2E1F1B26952A}" type="presOf" srcId="{F3694E94-D925-4221-81DF-2E8CD431E34E}" destId="{9C2DBE1A-C332-452D-B1C9-716872F31345}" srcOrd="0" destOrd="0" presId="urn:microsoft.com/office/officeart/2016/7/layout/RepeatingBendingProcessNew"/>
    <dgm:cxn modelId="{2A41CB5F-3091-4DA6-ACAB-E024A6EE07B6}" type="presOf" srcId="{FAAAB777-9C65-40F4-BD7E-FA578764C851}" destId="{B7CD72B1-3B1E-4663-BF0C-A5B31E500B65}" srcOrd="1" destOrd="0" presId="urn:microsoft.com/office/officeart/2016/7/layout/RepeatingBendingProcessNew"/>
    <dgm:cxn modelId="{1A38414D-96C3-4B0A-98ED-8F3E87CA7184}" type="presOf" srcId="{555DEE2F-0CD6-49A0-8BE4-5CE719CDFBF7}" destId="{992A049D-C410-43DF-B5B3-E988D8D30590}" srcOrd="0" destOrd="0" presId="urn:microsoft.com/office/officeart/2016/7/layout/RepeatingBendingProcessNew"/>
    <dgm:cxn modelId="{4F3BE34D-F466-44F8-A402-548AB408FBB6}" type="presOf" srcId="{C8FFFD7D-0857-45C5-B735-A8D97BB9399D}" destId="{FBAF68A7-EF7D-4067-BEFC-65856ABE366F}" srcOrd="0" destOrd="0" presId="urn:microsoft.com/office/officeart/2016/7/layout/RepeatingBendingProcessNew"/>
    <dgm:cxn modelId="{67C1D84F-D928-40B8-843B-5EF14AD37B0C}" type="presOf" srcId="{AD0ABFA5-8AC6-487F-92FB-2D269B0E510E}" destId="{547518C8-A758-4190-ADC6-02C1D7B78F32}" srcOrd="0" destOrd="0" presId="urn:microsoft.com/office/officeart/2016/7/layout/RepeatingBendingProcessNew"/>
    <dgm:cxn modelId="{AE67137B-8559-4F87-A9EC-462CEE4B559A}" srcId="{C8FFFD7D-0857-45C5-B735-A8D97BB9399D}" destId="{F96214F4-19D0-4F6B-A623-C01E3E491F18}" srcOrd="0" destOrd="0" parTransId="{165FDD08-0FED-482C-97A7-0D9ED976DD08}" sibTransId="{AAA60CF3-067D-4AA4-9922-63413F071B7A}"/>
    <dgm:cxn modelId="{96FA317F-6FDA-49F8-B039-5A07AA50C867}" type="presOf" srcId="{AD0ABFA5-8AC6-487F-92FB-2D269B0E510E}" destId="{F7FFF645-0CCD-4E1C-81F6-BA377C14394B}" srcOrd="1" destOrd="0" presId="urn:microsoft.com/office/officeart/2016/7/layout/RepeatingBendingProcessNew"/>
    <dgm:cxn modelId="{AD489580-AF87-4CF5-AF70-17B38E9574A2}" srcId="{C8FFFD7D-0857-45C5-B735-A8D97BB9399D}" destId="{9C9C7BCB-8126-4034-B14D-3DF008281C86}" srcOrd="1" destOrd="0" parTransId="{5B0D5280-44E4-4D5C-A384-139A6BD18F7B}" sibTransId="{F3694E94-D925-4221-81DF-2E8CD431E34E}"/>
    <dgm:cxn modelId="{D523699A-B099-4C9D-85F3-D2A6DC8B2B8B}" type="presOf" srcId="{AAA60CF3-067D-4AA4-9922-63413F071B7A}" destId="{88DBCA64-3B7E-491E-943B-A4393A03DEBD}" srcOrd="0" destOrd="0" presId="urn:microsoft.com/office/officeart/2016/7/layout/RepeatingBendingProcessNew"/>
    <dgm:cxn modelId="{4C9D62BE-E650-4BED-9283-6D03D1C847C8}" srcId="{C8FFFD7D-0857-45C5-B735-A8D97BB9399D}" destId="{555DEE2F-0CD6-49A0-8BE4-5CE719CDFBF7}" srcOrd="4" destOrd="0" parTransId="{3498F583-45A1-4300-8E3E-4BB039918B16}" sibTransId="{AD0ABFA5-8AC6-487F-92FB-2D269B0E510E}"/>
    <dgm:cxn modelId="{BB71FBBE-8B1D-4082-9EE1-F6690C564784}" type="presOf" srcId="{AAA60CF3-067D-4AA4-9922-63413F071B7A}" destId="{45AE44E4-D3C6-4F3B-8DAD-59B433EFC2E4}" srcOrd="1" destOrd="0" presId="urn:microsoft.com/office/officeart/2016/7/layout/RepeatingBendingProcessNew"/>
    <dgm:cxn modelId="{E54215C3-6F50-4531-820F-2A3C3AA87706}" srcId="{C8FFFD7D-0857-45C5-B735-A8D97BB9399D}" destId="{07AD5A80-6DA6-4FE7-A408-C63F5A2DA2D6}" srcOrd="5" destOrd="0" parTransId="{AE9ACD71-1B7C-43AF-A124-888BF9933B0D}" sibTransId="{75CB745F-E12C-4339-AABE-14075756F23A}"/>
    <dgm:cxn modelId="{417593F1-F2CE-48D6-8194-ED25AD4FA2A4}" type="presOf" srcId="{F3694E94-D925-4221-81DF-2E8CD431E34E}" destId="{9082BEF8-8B3E-4488-A0AE-091EF42F2DEA}" srcOrd="1" destOrd="0" presId="urn:microsoft.com/office/officeart/2016/7/layout/RepeatingBendingProcessNew"/>
    <dgm:cxn modelId="{8E5D2D9C-795F-4CFD-9464-F9CC27ACE184}" type="presParOf" srcId="{FBAF68A7-EF7D-4067-BEFC-65856ABE366F}" destId="{BBB5FDD7-F5E8-4C93-B875-86E16970F956}" srcOrd="0" destOrd="0" presId="urn:microsoft.com/office/officeart/2016/7/layout/RepeatingBendingProcessNew"/>
    <dgm:cxn modelId="{9F233B78-6018-4450-B1D8-3F5B34E15477}" type="presParOf" srcId="{FBAF68A7-EF7D-4067-BEFC-65856ABE366F}" destId="{88DBCA64-3B7E-491E-943B-A4393A03DEBD}" srcOrd="1" destOrd="0" presId="urn:microsoft.com/office/officeart/2016/7/layout/RepeatingBendingProcessNew"/>
    <dgm:cxn modelId="{B6B4553F-458B-4FA6-90D0-D76EDF5044A2}" type="presParOf" srcId="{88DBCA64-3B7E-491E-943B-A4393A03DEBD}" destId="{45AE44E4-D3C6-4F3B-8DAD-59B433EFC2E4}" srcOrd="0" destOrd="0" presId="urn:microsoft.com/office/officeart/2016/7/layout/RepeatingBendingProcessNew"/>
    <dgm:cxn modelId="{83D97213-63C0-419A-9354-FD330D1DCCC7}" type="presParOf" srcId="{FBAF68A7-EF7D-4067-BEFC-65856ABE366F}" destId="{416D3621-CC13-4A5B-A4B0-4705DBDF6726}" srcOrd="2" destOrd="0" presId="urn:microsoft.com/office/officeart/2016/7/layout/RepeatingBendingProcessNew"/>
    <dgm:cxn modelId="{16CF2C1C-1C14-472E-921D-4C607433202E}" type="presParOf" srcId="{FBAF68A7-EF7D-4067-BEFC-65856ABE366F}" destId="{9C2DBE1A-C332-452D-B1C9-716872F31345}" srcOrd="3" destOrd="0" presId="urn:microsoft.com/office/officeart/2016/7/layout/RepeatingBendingProcessNew"/>
    <dgm:cxn modelId="{230F26A7-394D-41DB-BB0A-2C1FCB80D6CD}" type="presParOf" srcId="{9C2DBE1A-C332-452D-B1C9-716872F31345}" destId="{9082BEF8-8B3E-4488-A0AE-091EF42F2DEA}" srcOrd="0" destOrd="0" presId="urn:microsoft.com/office/officeart/2016/7/layout/RepeatingBendingProcessNew"/>
    <dgm:cxn modelId="{EB842AB4-699C-4375-9565-F44BFBF95744}" type="presParOf" srcId="{FBAF68A7-EF7D-4067-BEFC-65856ABE366F}" destId="{64269938-BF52-4739-9CDD-6E456DA4C85C}" srcOrd="4" destOrd="0" presId="urn:microsoft.com/office/officeart/2016/7/layout/RepeatingBendingProcessNew"/>
    <dgm:cxn modelId="{665EFD62-1A62-401A-BE8B-A841EAFD7A70}" type="presParOf" srcId="{FBAF68A7-EF7D-4067-BEFC-65856ABE366F}" destId="{86013220-C111-4B2F-B95D-72C93A653E33}" srcOrd="5" destOrd="0" presId="urn:microsoft.com/office/officeart/2016/7/layout/RepeatingBendingProcessNew"/>
    <dgm:cxn modelId="{3EE04EA7-602D-4584-8784-C07D62831FC3}" type="presParOf" srcId="{86013220-C111-4B2F-B95D-72C93A653E33}" destId="{9896B3D1-D483-4C08-B2F9-395BBDDD9C35}" srcOrd="0" destOrd="0" presId="urn:microsoft.com/office/officeart/2016/7/layout/RepeatingBendingProcessNew"/>
    <dgm:cxn modelId="{F4ACE667-460E-4B11-B146-3BE8FDB788EF}" type="presParOf" srcId="{FBAF68A7-EF7D-4067-BEFC-65856ABE366F}" destId="{F14E45A1-D297-4B9C-87E4-FBBB7E5D5E6A}" srcOrd="6" destOrd="0" presId="urn:microsoft.com/office/officeart/2016/7/layout/RepeatingBendingProcessNew"/>
    <dgm:cxn modelId="{81A789DC-52FB-49B3-ACCF-40E9BB827856}" type="presParOf" srcId="{FBAF68A7-EF7D-4067-BEFC-65856ABE366F}" destId="{8ACE6596-4E2D-491C-8CCC-A210ED9D4E7E}" srcOrd="7" destOrd="0" presId="urn:microsoft.com/office/officeart/2016/7/layout/RepeatingBendingProcessNew"/>
    <dgm:cxn modelId="{4A5852CA-002E-4535-BE82-6A0D6EEFE985}" type="presParOf" srcId="{8ACE6596-4E2D-491C-8CCC-A210ED9D4E7E}" destId="{B7CD72B1-3B1E-4663-BF0C-A5B31E500B65}" srcOrd="0" destOrd="0" presId="urn:microsoft.com/office/officeart/2016/7/layout/RepeatingBendingProcessNew"/>
    <dgm:cxn modelId="{CF87CFD9-07F4-4E04-BD64-CC44A7DC69FA}" type="presParOf" srcId="{FBAF68A7-EF7D-4067-BEFC-65856ABE366F}" destId="{992A049D-C410-43DF-B5B3-E988D8D30590}" srcOrd="8" destOrd="0" presId="urn:microsoft.com/office/officeart/2016/7/layout/RepeatingBendingProcessNew"/>
    <dgm:cxn modelId="{E4E9C1F1-6945-49B4-9648-59F25410CC60}" type="presParOf" srcId="{FBAF68A7-EF7D-4067-BEFC-65856ABE366F}" destId="{547518C8-A758-4190-ADC6-02C1D7B78F32}" srcOrd="9" destOrd="0" presId="urn:microsoft.com/office/officeart/2016/7/layout/RepeatingBendingProcessNew"/>
    <dgm:cxn modelId="{F1CF2F68-6D22-43C6-A1C8-BEB9EE738B50}" type="presParOf" srcId="{547518C8-A758-4190-ADC6-02C1D7B78F32}" destId="{F7FFF645-0CCD-4E1C-81F6-BA377C14394B}" srcOrd="0" destOrd="0" presId="urn:microsoft.com/office/officeart/2016/7/layout/RepeatingBendingProcessNew"/>
    <dgm:cxn modelId="{DA423250-09D3-431A-AABC-DBC0D7F5DE60}" type="presParOf" srcId="{FBAF68A7-EF7D-4067-BEFC-65856ABE366F}" destId="{40D22926-8060-4F22-AF72-9C31CB113DD5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C52FBA-DBD4-4881-A06E-207A5DB4F9B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459B1EF-77E7-4BCD-9503-84234EC55A96}">
      <dgm:prSet/>
      <dgm:spPr/>
      <dgm:t>
        <a:bodyPr/>
        <a:lstStyle/>
        <a:p>
          <a:r>
            <a:rPr lang="en-US" dirty="0"/>
            <a:t>User asks: "Explain Naïve Bayes in simple terms."</a:t>
          </a:r>
        </a:p>
      </dgm:t>
    </dgm:pt>
    <dgm:pt modelId="{E4E27BE5-D956-438C-AB1E-490B8D9020AF}" type="parTrans" cxnId="{A6A2EEC5-498D-44E8-82F2-5F0C3641A491}">
      <dgm:prSet/>
      <dgm:spPr/>
      <dgm:t>
        <a:bodyPr/>
        <a:lstStyle/>
        <a:p>
          <a:endParaRPr lang="en-US"/>
        </a:p>
      </dgm:t>
    </dgm:pt>
    <dgm:pt modelId="{F666DB52-79F7-424B-AD6F-35DD053FFF78}" type="sibTrans" cxnId="{A6A2EEC5-498D-44E8-82F2-5F0C3641A491}">
      <dgm:prSet/>
      <dgm:spPr/>
      <dgm:t>
        <a:bodyPr/>
        <a:lstStyle/>
        <a:p>
          <a:endParaRPr lang="en-US"/>
        </a:p>
      </dgm:t>
    </dgm:pt>
    <dgm:pt modelId="{7E850B08-B0F0-4C33-9316-9CB4B29DFBA0}">
      <dgm:prSet/>
      <dgm:spPr/>
      <dgm:t>
        <a:bodyPr/>
        <a:lstStyle/>
        <a:p>
          <a:r>
            <a:rPr lang="en-US"/>
            <a:t>Flask embeds question → queries pgVector for relevant lecture chunks.</a:t>
          </a:r>
        </a:p>
      </dgm:t>
    </dgm:pt>
    <dgm:pt modelId="{8F5EA51A-2E17-4ABB-BE7A-17ECC6B5875B}" type="parTrans" cxnId="{8BCC0236-5165-421A-A107-382976B9D350}">
      <dgm:prSet/>
      <dgm:spPr/>
      <dgm:t>
        <a:bodyPr/>
        <a:lstStyle/>
        <a:p>
          <a:endParaRPr lang="en-US"/>
        </a:p>
      </dgm:t>
    </dgm:pt>
    <dgm:pt modelId="{0E568578-7452-49AA-B03F-A49107AAAA98}" type="sibTrans" cxnId="{8BCC0236-5165-421A-A107-382976B9D350}">
      <dgm:prSet/>
      <dgm:spPr/>
      <dgm:t>
        <a:bodyPr/>
        <a:lstStyle/>
        <a:p>
          <a:endParaRPr lang="en-US"/>
        </a:p>
      </dgm:t>
    </dgm:pt>
    <dgm:pt modelId="{98543746-1E7E-4A6B-952C-7170F140DCE9}">
      <dgm:prSet/>
      <dgm:spPr/>
      <dgm:t>
        <a:bodyPr/>
        <a:lstStyle/>
        <a:p>
          <a:r>
            <a:rPr lang="en-US"/>
            <a:t>Flask checks readability/complexity; if tough, fetch a short external description.</a:t>
          </a:r>
        </a:p>
      </dgm:t>
    </dgm:pt>
    <dgm:pt modelId="{4BAC0A89-49B1-4C7C-8FA4-5A71DA18A670}" type="parTrans" cxnId="{41C0937B-FDF7-429E-AF80-6A737CCB78C7}">
      <dgm:prSet/>
      <dgm:spPr/>
      <dgm:t>
        <a:bodyPr/>
        <a:lstStyle/>
        <a:p>
          <a:endParaRPr lang="en-US"/>
        </a:p>
      </dgm:t>
    </dgm:pt>
    <dgm:pt modelId="{670A24B2-9077-4485-90FE-433E454B8C18}" type="sibTrans" cxnId="{41C0937B-FDF7-429E-AF80-6A737CCB78C7}">
      <dgm:prSet/>
      <dgm:spPr/>
      <dgm:t>
        <a:bodyPr/>
        <a:lstStyle/>
        <a:p>
          <a:endParaRPr lang="en-US"/>
        </a:p>
      </dgm:t>
    </dgm:pt>
    <dgm:pt modelId="{5DBA508A-4563-422A-9155-2649D4BDC1BE}">
      <dgm:prSet/>
      <dgm:spPr/>
      <dgm:t>
        <a:bodyPr/>
        <a:lstStyle/>
        <a:p>
          <a:r>
            <a:rPr lang="en-US"/>
            <a:t>Flask searches Wikipedia → gets a 2–3 sentence explanation of “Naïve Bayes.”</a:t>
          </a:r>
        </a:p>
      </dgm:t>
    </dgm:pt>
    <dgm:pt modelId="{273284A1-A4B6-4C29-8A63-29BA3D4EAF65}" type="parTrans" cxnId="{16D531E0-7AD1-4582-ADEE-4228BC1FD6DD}">
      <dgm:prSet/>
      <dgm:spPr/>
      <dgm:t>
        <a:bodyPr/>
        <a:lstStyle/>
        <a:p>
          <a:endParaRPr lang="en-US"/>
        </a:p>
      </dgm:t>
    </dgm:pt>
    <dgm:pt modelId="{CB87CBD7-DC96-455A-A073-33EF29F9EC04}" type="sibTrans" cxnId="{16D531E0-7AD1-4582-ADEE-4228BC1FD6DD}">
      <dgm:prSet/>
      <dgm:spPr/>
      <dgm:t>
        <a:bodyPr/>
        <a:lstStyle/>
        <a:p>
          <a:endParaRPr lang="en-US"/>
        </a:p>
      </dgm:t>
    </dgm:pt>
    <dgm:pt modelId="{7A798C78-E25D-4FB6-9936-6FC20BE28313}">
      <dgm:prSet/>
      <dgm:spPr/>
      <dgm:t>
        <a:bodyPr/>
        <a:lstStyle/>
        <a:p>
          <a:r>
            <a:rPr lang="en-US"/>
            <a:t>Flask composes context: Lecture Notes [chunk] + Public Source [Wikipedia].</a:t>
          </a:r>
        </a:p>
      </dgm:t>
    </dgm:pt>
    <dgm:pt modelId="{00C32C89-B38C-4419-9396-72530252C3B7}" type="parTrans" cxnId="{C91868E8-D9CC-4B0B-9196-6ADD3CBA1C15}">
      <dgm:prSet/>
      <dgm:spPr/>
      <dgm:t>
        <a:bodyPr/>
        <a:lstStyle/>
        <a:p>
          <a:endParaRPr lang="en-US"/>
        </a:p>
      </dgm:t>
    </dgm:pt>
    <dgm:pt modelId="{2B78685D-4DF6-40C4-9440-0B379FA22D37}" type="sibTrans" cxnId="{C91868E8-D9CC-4B0B-9196-6ADD3CBA1C15}">
      <dgm:prSet/>
      <dgm:spPr/>
      <dgm:t>
        <a:bodyPr/>
        <a:lstStyle/>
        <a:p>
          <a:endParaRPr lang="en-US"/>
        </a:p>
      </dgm:t>
    </dgm:pt>
    <dgm:pt modelId="{04BB7F77-A059-43B6-9E14-BA496EE62B2E}">
      <dgm:prSet/>
      <dgm:spPr/>
      <dgm:t>
        <a:bodyPr/>
        <a:lstStyle/>
        <a:p>
          <a:r>
            <a:rPr lang="en-US"/>
            <a:t>Prompt to model: "Explain this concept using both sources in student‑friendly language."</a:t>
          </a:r>
        </a:p>
      </dgm:t>
    </dgm:pt>
    <dgm:pt modelId="{D159DADE-FFC4-46FD-A804-8D3EAD0EC2D4}" type="parTrans" cxnId="{71516DFB-87EA-4B23-B421-DB9D489730A8}">
      <dgm:prSet/>
      <dgm:spPr/>
      <dgm:t>
        <a:bodyPr/>
        <a:lstStyle/>
        <a:p>
          <a:endParaRPr lang="en-US"/>
        </a:p>
      </dgm:t>
    </dgm:pt>
    <dgm:pt modelId="{6C0C8CFE-4942-45AA-BE1D-55803F3BF567}" type="sibTrans" cxnId="{71516DFB-87EA-4B23-B421-DB9D489730A8}">
      <dgm:prSet/>
      <dgm:spPr/>
      <dgm:t>
        <a:bodyPr/>
        <a:lstStyle/>
        <a:p>
          <a:endParaRPr lang="en-US"/>
        </a:p>
      </dgm:t>
    </dgm:pt>
    <dgm:pt modelId="{B760AFB9-E244-4811-AE34-189E26FC4715}">
      <dgm:prSet/>
      <dgm:spPr/>
      <dgm:t>
        <a:bodyPr/>
        <a:lstStyle/>
        <a:p>
          <a:r>
            <a:rPr lang="en-US"/>
            <a:t>Model (GPT‑3.5‑Turbo) returns a clear, merged explanation; Flask sends to frontend.</a:t>
          </a:r>
        </a:p>
      </dgm:t>
    </dgm:pt>
    <dgm:pt modelId="{202EE093-3111-48BC-9F1A-EB3DAD83AE42}" type="parTrans" cxnId="{87A33233-23F3-4DE2-83CA-B418BEEF0586}">
      <dgm:prSet/>
      <dgm:spPr/>
      <dgm:t>
        <a:bodyPr/>
        <a:lstStyle/>
        <a:p>
          <a:endParaRPr lang="en-US"/>
        </a:p>
      </dgm:t>
    </dgm:pt>
    <dgm:pt modelId="{975C4944-4FA7-4242-82CE-A4E847016B79}" type="sibTrans" cxnId="{87A33233-23F3-4DE2-83CA-B418BEEF0586}">
      <dgm:prSet/>
      <dgm:spPr/>
      <dgm:t>
        <a:bodyPr/>
        <a:lstStyle/>
        <a:p>
          <a:endParaRPr lang="en-US"/>
        </a:p>
      </dgm:t>
    </dgm:pt>
    <dgm:pt modelId="{DA5ADED4-4190-4716-94DA-93ABF19B371E}" type="pres">
      <dgm:prSet presAssocID="{F6C52FBA-DBD4-4881-A06E-207A5DB4F9B6}" presName="diagram" presStyleCnt="0">
        <dgm:presLayoutVars>
          <dgm:dir/>
          <dgm:resizeHandles val="exact"/>
        </dgm:presLayoutVars>
      </dgm:prSet>
      <dgm:spPr/>
    </dgm:pt>
    <dgm:pt modelId="{91518758-CCE0-46B9-9391-63A7A1419B3D}" type="pres">
      <dgm:prSet presAssocID="{3459B1EF-77E7-4BCD-9503-84234EC55A96}" presName="node" presStyleLbl="node1" presStyleIdx="0" presStyleCnt="7">
        <dgm:presLayoutVars>
          <dgm:bulletEnabled val="1"/>
        </dgm:presLayoutVars>
      </dgm:prSet>
      <dgm:spPr/>
    </dgm:pt>
    <dgm:pt modelId="{CCF49AC1-41E8-4228-B8D1-F70D26C7AD89}" type="pres">
      <dgm:prSet presAssocID="{F666DB52-79F7-424B-AD6F-35DD053FFF78}" presName="sibTrans" presStyleCnt="0"/>
      <dgm:spPr/>
    </dgm:pt>
    <dgm:pt modelId="{03667979-8DD7-463A-BE7C-648AB1851BA3}" type="pres">
      <dgm:prSet presAssocID="{7E850B08-B0F0-4C33-9316-9CB4B29DFBA0}" presName="node" presStyleLbl="node1" presStyleIdx="1" presStyleCnt="7">
        <dgm:presLayoutVars>
          <dgm:bulletEnabled val="1"/>
        </dgm:presLayoutVars>
      </dgm:prSet>
      <dgm:spPr/>
    </dgm:pt>
    <dgm:pt modelId="{2A241776-4411-4AE8-A640-71907E32CD77}" type="pres">
      <dgm:prSet presAssocID="{0E568578-7452-49AA-B03F-A49107AAAA98}" presName="sibTrans" presStyleCnt="0"/>
      <dgm:spPr/>
    </dgm:pt>
    <dgm:pt modelId="{A2C30239-EBC8-4CF3-AD7C-21FFD7CDA258}" type="pres">
      <dgm:prSet presAssocID="{98543746-1E7E-4A6B-952C-7170F140DCE9}" presName="node" presStyleLbl="node1" presStyleIdx="2" presStyleCnt="7">
        <dgm:presLayoutVars>
          <dgm:bulletEnabled val="1"/>
        </dgm:presLayoutVars>
      </dgm:prSet>
      <dgm:spPr/>
    </dgm:pt>
    <dgm:pt modelId="{4B67B544-E5ED-4360-AD5A-F334FF3B97CE}" type="pres">
      <dgm:prSet presAssocID="{670A24B2-9077-4485-90FE-433E454B8C18}" presName="sibTrans" presStyleCnt="0"/>
      <dgm:spPr/>
    </dgm:pt>
    <dgm:pt modelId="{D9F42D31-E133-4879-B9A3-557A9081515A}" type="pres">
      <dgm:prSet presAssocID="{5DBA508A-4563-422A-9155-2649D4BDC1BE}" presName="node" presStyleLbl="node1" presStyleIdx="3" presStyleCnt="7">
        <dgm:presLayoutVars>
          <dgm:bulletEnabled val="1"/>
        </dgm:presLayoutVars>
      </dgm:prSet>
      <dgm:spPr/>
    </dgm:pt>
    <dgm:pt modelId="{9DDA20F9-B10B-4873-BCC7-F3BBDEFCEEC4}" type="pres">
      <dgm:prSet presAssocID="{CB87CBD7-DC96-455A-A073-33EF29F9EC04}" presName="sibTrans" presStyleCnt="0"/>
      <dgm:spPr/>
    </dgm:pt>
    <dgm:pt modelId="{04DED998-DD83-4566-988A-05096E887DAE}" type="pres">
      <dgm:prSet presAssocID="{7A798C78-E25D-4FB6-9936-6FC20BE28313}" presName="node" presStyleLbl="node1" presStyleIdx="4" presStyleCnt="7">
        <dgm:presLayoutVars>
          <dgm:bulletEnabled val="1"/>
        </dgm:presLayoutVars>
      </dgm:prSet>
      <dgm:spPr/>
    </dgm:pt>
    <dgm:pt modelId="{DCAA2737-DE30-481E-9432-F0B4D9428562}" type="pres">
      <dgm:prSet presAssocID="{2B78685D-4DF6-40C4-9440-0B379FA22D37}" presName="sibTrans" presStyleCnt="0"/>
      <dgm:spPr/>
    </dgm:pt>
    <dgm:pt modelId="{A813C758-F246-4573-B7B8-CA349594AA7B}" type="pres">
      <dgm:prSet presAssocID="{04BB7F77-A059-43B6-9E14-BA496EE62B2E}" presName="node" presStyleLbl="node1" presStyleIdx="5" presStyleCnt="7">
        <dgm:presLayoutVars>
          <dgm:bulletEnabled val="1"/>
        </dgm:presLayoutVars>
      </dgm:prSet>
      <dgm:spPr/>
    </dgm:pt>
    <dgm:pt modelId="{939A31D1-4929-414E-AB65-67761B08F388}" type="pres">
      <dgm:prSet presAssocID="{6C0C8CFE-4942-45AA-BE1D-55803F3BF567}" presName="sibTrans" presStyleCnt="0"/>
      <dgm:spPr/>
    </dgm:pt>
    <dgm:pt modelId="{DD23DB5A-CF88-471A-93C2-A5AAD7200950}" type="pres">
      <dgm:prSet presAssocID="{B760AFB9-E244-4811-AE34-189E26FC4715}" presName="node" presStyleLbl="node1" presStyleIdx="6" presStyleCnt="7">
        <dgm:presLayoutVars>
          <dgm:bulletEnabled val="1"/>
        </dgm:presLayoutVars>
      </dgm:prSet>
      <dgm:spPr/>
    </dgm:pt>
  </dgm:ptLst>
  <dgm:cxnLst>
    <dgm:cxn modelId="{87A33233-23F3-4DE2-83CA-B418BEEF0586}" srcId="{F6C52FBA-DBD4-4881-A06E-207A5DB4F9B6}" destId="{B760AFB9-E244-4811-AE34-189E26FC4715}" srcOrd="6" destOrd="0" parTransId="{202EE093-3111-48BC-9F1A-EB3DAD83AE42}" sibTransId="{975C4944-4FA7-4242-82CE-A4E847016B79}"/>
    <dgm:cxn modelId="{8BCC0236-5165-421A-A107-382976B9D350}" srcId="{F6C52FBA-DBD4-4881-A06E-207A5DB4F9B6}" destId="{7E850B08-B0F0-4C33-9316-9CB4B29DFBA0}" srcOrd="1" destOrd="0" parTransId="{8F5EA51A-2E17-4ABB-BE7A-17ECC6B5875B}" sibTransId="{0E568578-7452-49AA-B03F-A49107AAAA98}"/>
    <dgm:cxn modelId="{45985E4D-21AB-4247-97F8-6E6A17A27EF0}" type="presOf" srcId="{F6C52FBA-DBD4-4881-A06E-207A5DB4F9B6}" destId="{DA5ADED4-4190-4716-94DA-93ABF19B371E}" srcOrd="0" destOrd="0" presId="urn:microsoft.com/office/officeart/2005/8/layout/default"/>
    <dgm:cxn modelId="{2176B756-0212-4B8E-9CAE-1484EE4E420F}" type="presOf" srcId="{7E850B08-B0F0-4C33-9316-9CB4B29DFBA0}" destId="{03667979-8DD7-463A-BE7C-648AB1851BA3}" srcOrd="0" destOrd="0" presId="urn:microsoft.com/office/officeart/2005/8/layout/default"/>
    <dgm:cxn modelId="{41C0937B-FDF7-429E-AF80-6A737CCB78C7}" srcId="{F6C52FBA-DBD4-4881-A06E-207A5DB4F9B6}" destId="{98543746-1E7E-4A6B-952C-7170F140DCE9}" srcOrd="2" destOrd="0" parTransId="{4BAC0A89-49B1-4C7C-8FA4-5A71DA18A670}" sibTransId="{670A24B2-9077-4485-90FE-433E454B8C18}"/>
    <dgm:cxn modelId="{01340885-0314-41B2-BE5F-07BFD56E290A}" type="presOf" srcId="{5DBA508A-4563-422A-9155-2649D4BDC1BE}" destId="{D9F42D31-E133-4879-B9A3-557A9081515A}" srcOrd="0" destOrd="0" presId="urn:microsoft.com/office/officeart/2005/8/layout/default"/>
    <dgm:cxn modelId="{2F7D18AE-8D17-4658-ABB7-01BCBF773D0A}" type="presOf" srcId="{B760AFB9-E244-4811-AE34-189E26FC4715}" destId="{DD23DB5A-CF88-471A-93C2-A5AAD7200950}" srcOrd="0" destOrd="0" presId="urn:microsoft.com/office/officeart/2005/8/layout/default"/>
    <dgm:cxn modelId="{A6A2EEC5-498D-44E8-82F2-5F0C3641A491}" srcId="{F6C52FBA-DBD4-4881-A06E-207A5DB4F9B6}" destId="{3459B1EF-77E7-4BCD-9503-84234EC55A96}" srcOrd="0" destOrd="0" parTransId="{E4E27BE5-D956-438C-AB1E-490B8D9020AF}" sibTransId="{F666DB52-79F7-424B-AD6F-35DD053FFF78}"/>
    <dgm:cxn modelId="{B899C3DD-4EC7-473B-81A5-0FC111348353}" type="presOf" srcId="{04BB7F77-A059-43B6-9E14-BA496EE62B2E}" destId="{A813C758-F246-4573-B7B8-CA349594AA7B}" srcOrd="0" destOrd="0" presId="urn:microsoft.com/office/officeart/2005/8/layout/default"/>
    <dgm:cxn modelId="{1EFFC5DD-DC89-4760-BDC8-1484AA0EF19D}" type="presOf" srcId="{98543746-1E7E-4A6B-952C-7170F140DCE9}" destId="{A2C30239-EBC8-4CF3-AD7C-21FFD7CDA258}" srcOrd="0" destOrd="0" presId="urn:microsoft.com/office/officeart/2005/8/layout/default"/>
    <dgm:cxn modelId="{16D531E0-7AD1-4582-ADEE-4228BC1FD6DD}" srcId="{F6C52FBA-DBD4-4881-A06E-207A5DB4F9B6}" destId="{5DBA508A-4563-422A-9155-2649D4BDC1BE}" srcOrd="3" destOrd="0" parTransId="{273284A1-A4B6-4C29-8A63-29BA3D4EAF65}" sibTransId="{CB87CBD7-DC96-455A-A073-33EF29F9EC04}"/>
    <dgm:cxn modelId="{105D3FE8-6BAB-4527-B049-D358FB60A75E}" type="presOf" srcId="{7A798C78-E25D-4FB6-9936-6FC20BE28313}" destId="{04DED998-DD83-4566-988A-05096E887DAE}" srcOrd="0" destOrd="0" presId="urn:microsoft.com/office/officeart/2005/8/layout/default"/>
    <dgm:cxn modelId="{C91868E8-D9CC-4B0B-9196-6ADD3CBA1C15}" srcId="{F6C52FBA-DBD4-4881-A06E-207A5DB4F9B6}" destId="{7A798C78-E25D-4FB6-9936-6FC20BE28313}" srcOrd="4" destOrd="0" parTransId="{00C32C89-B38C-4419-9396-72530252C3B7}" sibTransId="{2B78685D-4DF6-40C4-9440-0B379FA22D37}"/>
    <dgm:cxn modelId="{F61B52F3-3E77-4DD7-91CE-F6A7D5502792}" type="presOf" srcId="{3459B1EF-77E7-4BCD-9503-84234EC55A96}" destId="{91518758-CCE0-46B9-9391-63A7A1419B3D}" srcOrd="0" destOrd="0" presId="urn:microsoft.com/office/officeart/2005/8/layout/default"/>
    <dgm:cxn modelId="{71516DFB-87EA-4B23-B421-DB9D489730A8}" srcId="{F6C52FBA-DBD4-4881-A06E-207A5DB4F9B6}" destId="{04BB7F77-A059-43B6-9E14-BA496EE62B2E}" srcOrd="5" destOrd="0" parTransId="{D159DADE-FFC4-46FD-A804-8D3EAD0EC2D4}" sibTransId="{6C0C8CFE-4942-45AA-BE1D-55803F3BF567}"/>
    <dgm:cxn modelId="{1D88F02A-E786-4094-BA4A-BC23094D1678}" type="presParOf" srcId="{DA5ADED4-4190-4716-94DA-93ABF19B371E}" destId="{91518758-CCE0-46B9-9391-63A7A1419B3D}" srcOrd="0" destOrd="0" presId="urn:microsoft.com/office/officeart/2005/8/layout/default"/>
    <dgm:cxn modelId="{BAE77013-6E8A-49F2-A6F2-278A20D41EFB}" type="presParOf" srcId="{DA5ADED4-4190-4716-94DA-93ABF19B371E}" destId="{CCF49AC1-41E8-4228-B8D1-F70D26C7AD89}" srcOrd="1" destOrd="0" presId="urn:microsoft.com/office/officeart/2005/8/layout/default"/>
    <dgm:cxn modelId="{A87260FD-0772-49D1-B80D-FC143AE358B9}" type="presParOf" srcId="{DA5ADED4-4190-4716-94DA-93ABF19B371E}" destId="{03667979-8DD7-463A-BE7C-648AB1851BA3}" srcOrd="2" destOrd="0" presId="urn:microsoft.com/office/officeart/2005/8/layout/default"/>
    <dgm:cxn modelId="{4803C114-7FFF-4E70-B28D-159F40EFDE7A}" type="presParOf" srcId="{DA5ADED4-4190-4716-94DA-93ABF19B371E}" destId="{2A241776-4411-4AE8-A640-71907E32CD77}" srcOrd="3" destOrd="0" presId="urn:microsoft.com/office/officeart/2005/8/layout/default"/>
    <dgm:cxn modelId="{13A7C0B9-A94F-4944-988F-A883096010A2}" type="presParOf" srcId="{DA5ADED4-4190-4716-94DA-93ABF19B371E}" destId="{A2C30239-EBC8-4CF3-AD7C-21FFD7CDA258}" srcOrd="4" destOrd="0" presId="urn:microsoft.com/office/officeart/2005/8/layout/default"/>
    <dgm:cxn modelId="{2717967E-EF1E-4018-9EFB-C479FF9DE112}" type="presParOf" srcId="{DA5ADED4-4190-4716-94DA-93ABF19B371E}" destId="{4B67B544-E5ED-4360-AD5A-F334FF3B97CE}" srcOrd="5" destOrd="0" presId="urn:microsoft.com/office/officeart/2005/8/layout/default"/>
    <dgm:cxn modelId="{F4822EF0-E3D7-4ACB-93C5-2916C539FD0C}" type="presParOf" srcId="{DA5ADED4-4190-4716-94DA-93ABF19B371E}" destId="{D9F42D31-E133-4879-B9A3-557A9081515A}" srcOrd="6" destOrd="0" presId="urn:microsoft.com/office/officeart/2005/8/layout/default"/>
    <dgm:cxn modelId="{5615D151-4AC9-435B-988F-D21C0375A6CB}" type="presParOf" srcId="{DA5ADED4-4190-4716-94DA-93ABF19B371E}" destId="{9DDA20F9-B10B-4873-BCC7-F3BBDEFCEEC4}" srcOrd="7" destOrd="0" presId="urn:microsoft.com/office/officeart/2005/8/layout/default"/>
    <dgm:cxn modelId="{0B9004F4-FABF-4B24-875F-42CABDC66249}" type="presParOf" srcId="{DA5ADED4-4190-4716-94DA-93ABF19B371E}" destId="{04DED998-DD83-4566-988A-05096E887DAE}" srcOrd="8" destOrd="0" presId="urn:microsoft.com/office/officeart/2005/8/layout/default"/>
    <dgm:cxn modelId="{E668CB9D-210B-4150-8832-47A6FC5280CB}" type="presParOf" srcId="{DA5ADED4-4190-4716-94DA-93ABF19B371E}" destId="{DCAA2737-DE30-481E-9432-F0B4D9428562}" srcOrd="9" destOrd="0" presId="urn:microsoft.com/office/officeart/2005/8/layout/default"/>
    <dgm:cxn modelId="{5715ABCA-E4C8-4034-91BF-C9B830874122}" type="presParOf" srcId="{DA5ADED4-4190-4716-94DA-93ABF19B371E}" destId="{A813C758-F246-4573-B7B8-CA349594AA7B}" srcOrd="10" destOrd="0" presId="urn:microsoft.com/office/officeart/2005/8/layout/default"/>
    <dgm:cxn modelId="{6DAAFA16-A92D-43BE-BBB5-22E4C7077C79}" type="presParOf" srcId="{DA5ADED4-4190-4716-94DA-93ABF19B371E}" destId="{939A31D1-4929-414E-AB65-67761B08F388}" srcOrd="11" destOrd="0" presId="urn:microsoft.com/office/officeart/2005/8/layout/default"/>
    <dgm:cxn modelId="{F9F9BEB3-A0BD-4655-88D1-0912A09A40C4}" type="presParOf" srcId="{DA5ADED4-4190-4716-94DA-93ABF19B371E}" destId="{DD23DB5A-CF88-471A-93C2-A5AAD720095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60A584-6106-4D8E-8F84-8F223C422B36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F934BD2-BFF8-4016-9F5F-11D64549C82D}">
      <dgm:prSet custT="1"/>
      <dgm:spPr/>
      <dgm:t>
        <a:bodyPr/>
        <a:lstStyle/>
        <a:p>
          <a:r>
            <a:rPr lang="en-US" sz="1800" dirty="0"/>
            <a:t>Set up pgVector + RAG skeleton; log retrieval context with answers.</a:t>
          </a:r>
        </a:p>
      </dgm:t>
    </dgm:pt>
    <dgm:pt modelId="{996E1267-1E03-41EA-9551-80849403F600}" type="parTrans" cxnId="{5962428D-D328-4E58-9740-C3EED15E4972}">
      <dgm:prSet/>
      <dgm:spPr/>
      <dgm:t>
        <a:bodyPr/>
        <a:lstStyle/>
        <a:p>
          <a:endParaRPr lang="en-US"/>
        </a:p>
      </dgm:t>
    </dgm:pt>
    <dgm:pt modelId="{B35B35A2-0586-4E82-B5D8-EED65DBAF85D}" type="sibTrans" cxnId="{5962428D-D328-4E58-9740-C3EED15E497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4DBD62A-EF99-4F29-B162-391BD1E2D992}">
      <dgm:prSet custT="1"/>
      <dgm:spPr/>
      <dgm:t>
        <a:bodyPr/>
        <a:lstStyle/>
        <a:p>
          <a:r>
            <a:rPr lang="en-US" sz="1800" dirty="0"/>
            <a:t>Run head‑to‑head tests on the 50‑page sample; export to comparison spreadsheet.</a:t>
          </a:r>
        </a:p>
      </dgm:t>
    </dgm:pt>
    <dgm:pt modelId="{A11FC9DD-A7E2-46A1-84D0-2A5EC6B29355}" type="parTrans" cxnId="{2AAF954E-5A19-4524-AEB0-28F05E32D8C4}">
      <dgm:prSet/>
      <dgm:spPr/>
      <dgm:t>
        <a:bodyPr/>
        <a:lstStyle/>
        <a:p>
          <a:endParaRPr lang="en-US"/>
        </a:p>
      </dgm:t>
    </dgm:pt>
    <dgm:pt modelId="{49D46EBC-9A28-4CBD-A237-7DF3BF4C19AB}" type="sibTrans" cxnId="{2AAF954E-5A19-4524-AEB0-28F05E32D8C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D186066D-011C-4FBA-8762-C7E52E449D1E}">
      <dgm:prSet custT="1"/>
      <dgm:spPr/>
      <dgm:t>
        <a:bodyPr/>
        <a:lstStyle/>
        <a:p>
          <a:r>
            <a:rPr lang="en-US" sz="1800" dirty="0"/>
            <a:t>Decide OneDrive vs S3 for storage; document cost and developer ergonomics.</a:t>
          </a:r>
        </a:p>
      </dgm:t>
    </dgm:pt>
    <dgm:pt modelId="{4E957D0A-D918-4182-9F44-5E06DAAD1FE3}" type="parTrans" cxnId="{9675D8A8-75A6-40E8-9159-8ED9DF1560BF}">
      <dgm:prSet/>
      <dgm:spPr/>
      <dgm:t>
        <a:bodyPr/>
        <a:lstStyle/>
        <a:p>
          <a:endParaRPr lang="en-US"/>
        </a:p>
      </dgm:t>
    </dgm:pt>
    <dgm:pt modelId="{0B5B20C7-D2F4-4D09-919C-1DBD35285220}" type="sibTrans" cxnId="{9675D8A8-75A6-40E8-9159-8ED9DF1560BF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239E6EA-1093-4FA2-BF3E-51766A8012EA}">
      <dgm:prSet custT="1"/>
      <dgm:spPr/>
      <dgm:t>
        <a:bodyPr/>
        <a:lstStyle/>
        <a:p>
          <a:r>
            <a:rPr lang="en-US" sz="1800" dirty="0"/>
            <a:t>Finalize chunking strategy (≈1k tokens) and evaluation templates.</a:t>
          </a:r>
        </a:p>
      </dgm:t>
    </dgm:pt>
    <dgm:pt modelId="{3DFE853E-5AE1-442C-9124-30D8358981CE}" type="parTrans" cxnId="{B4206B65-6CF6-412D-BD4B-B0857123DB11}">
      <dgm:prSet/>
      <dgm:spPr/>
      <dgm:t>
        <a:bodyPr/>
        <a:lstStyle/>
        <a:p>
          <a:endParaRPr lang="en-US"/>
        </a:p>
      </dgm:t>
    </dgm:pt>
    <dgm:pt modelId="{9521D2DC-3C47-4BEB-A562-A02D6AD8FE1E}" type="sibTrans" cxnId="{B4206B65-6CF6-412D-BD4B-B0857123DB11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DD7F8C1-7A21-462F-8298-08412CBE4D22}" type="pres">
      <dgm:prSet presAssocID="{3B60A584-6106-4D8E-8F84-8F223C422B36}" presName="linearFlow" presStyleCnt="0">
        <dgm:presLayoutVars>
          <dgm:dir/>
          <dgm:animLvl val="lvl"/>
          <dgm:resizeHandles val="exact"/>
        </dgm:presLayoutVars>
      </dgm:prSet>
      <dgm:spPr/>
    </dgm:pt>
    <dgm:pt modelId="{2C86D1FC-AA8D-4ADE-A449-1F656EE55C87}" type="pres">
      <dgm:prSet presAssocID="{9F934BD2-BFF8-4016-9F5F-11D64549C82D}" presName="compositeNode" presStyleCnt="0"/>
      <dgm:spPr/>
    </dgm:pt>
    <dgm:pt modelId="{42A271F7-CF2F-45BD-9757-5988791F785B}" type="pres">
      <dgm:prSet presAssocID="{9F934BD2-BFF8-4016-9F5F-11D64549C82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19E349E-6B2C-4BAF-AF34-D340E70FB8D8}" type="pres">
      <dgm:prSet presAssocID="{9F934BD2-BFF8-4016-9F5F-11D64549C82D}" presName="parSh" presStyleCnt="0"/>
      <dgm:spPr/>
    </dgm:pt>
    <dgm:pt modelId="{0165AD68-43B5-462F-A49E-0845EFEEE95D}" type="pres">
      <dgm:prSet presAssocID="{9F934BD2-BFF8-4016-9F5F-11D64549C82D}" presName="lineNode" presStyleLbl="alignAccFollowNode1" presStyleIdx="0" presStyleCnt="12"/>
      <dgm:spPr/>
    </dgm:pt>
    <dgm:pt modelId="{3F92587B-C2C8-4627-8E3B-6D9B7DAADE5A}" type="pres">
      <dgm:prSet presAssocID="{9F934BD2-BFF8-4016-9F5F-11D64549C82D}" presName="lineArrowNode" presStyleLbl="alignAccFollowNode1" presStyleIdx="1" presStyleCnt="12"/>
      <dgm:spPr/>
    </dgm:pt>
    <dgm:pt modelId="{A718CD5D-ABF4-49CD-929E-36ACA22D9653}" type="pres">
      <dgm:prSet presAssocID="{B35B35A2-0586-4E82-B5D8-EED65DBAF85D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0EF86442-E816-4E4C-B5F4-4601967EA897}" type="pres">
      <dgm:prSet presAssocID="{B35B35A2-0586-4E82-B5D8-EED65DBAF85D}" presName="spacerBetweenCircleAndCallout" presStyleCnt="0">
        <dgm:presLayoutVars/>
      </dgm:prSet>
      <dgm:spPr/>
    </dgm:pt>
    <dgm:pt modelId="{23DB4489-B0C4-4322-8383-60680E476F79}" type="pres">
      <dgm:prSet presAssocID="{9F934BD2-BFF8-4016-9F5F-11D64549C82D}" presName="nodeText" presStyleLbl="alignAccFollowNode1" presStyleIdx="2" presStyleCnt="12">
        <dgm:presLayoutVars>
          <dgm:bulletEnabled val="1"/>
        </dgm:presLayoutVars>
      </dgm:prSet>
      <dgm:spPr/>
    </dgm:pt>
    <dgm:pt modelId="{764180D3-AA6C-4542-B73E-F6466517CAA3}" type="pres">
      <dgm:prSet presAssocID="{B35B35A2-0586-4E82-B5D8-EED65DBAF85D}" presName="sibTransComposite" presStyleCnt="0"/>
      <dgm:spPr/>
    </dgm:pt>
    <dgm:pt modelId="{DB0034A5-459F-4FC8-B5D1-9842C169F954}" type="pres">
      <dgm:prSet presAssocID="{F4DBD62A-EF99-4F29-B162-391BD1E2D992}" presName="compositeNode" presStyleCnt="0"/>
      <dgm:spPr/>
    </dgm:pt>
    <dgm:pt modelId="{142861E0-0E72-4B9F-9F5D-BF43E67B6FD7}" type="pres">
      <dgm:prSet presAssocID="{F4DBD62A-EF99-4F29-B162-391BD1E2D99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C705432-E6F3-48BD-B789-FEB2A0B2F729}" type="pres">
      <dgm:prSet presAssocID="{F4DBD62A-EF99-4F29-B162-391BD1E2D992}" presName="parSh" presStyleCnt="0"/>
      <dgm:spPr/>
    </dgm:pt>
    <dgm:pt modelId="{F4257BA1-C389-458E-ACB0-E921A5BBA63B}" type="pres">
      <dgm:prSet presAssocID="{F4DBD62A-EF99-4F29-B162-391BD1E2D992}" presName="lineNode" presStyleLbl="alignAccFollowNode1" presStyleIdx="3" presStyleCnt="12"/>
      <dgm:spPr/>
    </dgm:pt>
    <dgm:pt modelId="{C27EB987-921B-4913-B881-9275430B10C2}" type="pres">
      <dgm:prSet presAssocID="{F4DBD62A-EF99-4F29-B162-391BD1E2D992}" presName="lineArrowNode" presStyleLbl="alignAccFollowNode1" presStyleIdx="4" presStyleCnt="12"/>
      <dgm:spPr/>
    </dgm:pt>
    <dgm:pt modelId="{5EC4093E-02E8-4927-AA14-3F0F28AC4A67}" type="pres">
      <dgm:prSet presAssocID="{49D46EBC-9A28-4CBD-A237-7DF3BF4C19AB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44F66685-0352-4D05-A199-B4609352E0D5}" type="pres">
      <dgm:prSet presAssocID="{49D46EBC-9A28-4CBD-A237-7DF3BF4C19AB}" presName="spacerBetweenCircleAndCallout" presStyleCnt="0">
        <dgm:presLayoutVars/>
      </dgm:prSet>
      <dgm:spPr/>
    </dgm:pt>
    <dgm:pt modelId="{4FD2A32E-2D1A-4DAE-8EA9-55E6CDB3ACE1}" type="pres">
      <dgm:prSet presAssocID="{F4DBD62A-EF99-4F29-B162-391BD1E2D992}" presName="nodeText" presStyleLbl="alignAccFollowNode1" presStyleIdx="5" presStyleCnt="12" custScaleX="112867" custScaleY="104675">
        <dgm:presLayoutVars>
          <dgm:bulletEnabled val="1"/>
        </dgm:presLayoutVars>
      </dgm:prSet>
      <dgm:spPr/>
    </dgm:pt>
    <dgm:pt modelId="{C2BDFA91-FCCD-449C-AB51-3DA59D7002BE}" type="pres">
      <dgm:prSet presAssocID="{49D46EBC-9A28-4CBD-A237-7DF3BF4C19AB}" presName="sibTransComposite" presStyleCnt="0"/>
      <dgm:spPr/>
    </dgm:pt>
    <dgm:pt modelId="{9E07160C-7DE1-4DB9-8B82-7D7229F3285A}" type="pres">
      <dgm:prSet presAssocID="{D186066D-011C-4FBA-8762-C7E52E449D1E}" presName="compositeNode" presStyleCnt="0"/>
      <dgm:spPr/>
    </dgm:pt>
    <dgm:pt modelId="{C2FA5144-8416-4267-B6E5-B9CABC80E39A}" type="pres">
      <dgm:prSet presAssocID="{D186066D-011C-4FBA-8762-C7E52E449D1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E7C4AF0-A8A4-4090-B4EA-151957F3FAD6}" type="pres">
      <dgm:prSet presAssocID="{D186066D-011C-4FBA-8762-C7E52E449D1E}" presName="parSh" presStyleCnt="0"/>
      <dgm:spPr/>
    </dgm:pt>
    <dgm:pt modelId="{FB424362-BE82-40D8-8709-838C68E62268}" type="pres">
      <dgm:prSet presAssocID="{D186066D-011C-4FBA-8762-C7E52E449D1E}" presName="lineNode" presStyleLbl="alignAccFollowNode1" presStyleIdx="6" presStyleCnt="12"/>
      <dgm:spPr/>
    </dgm:pt>
    <dgm:pt modelId="{85A9977A-1256-42DB-B58B-4E2F5AD791CB}" type="pres">
      <dgm:prSet presAssocID="{D186066D-011C-4FBA-8762-C7E52E449D1E}" presName="lineArrowNode" presStyleLbl="alignAccFollowNode1" presStyleIdx="7" presStyleCnt="12"/>
      <dgm:spPr/>
    </dgm:pt>
    <dgm:pt modelId="{AEBB3821-A294-4D04-A2EF-ED8C70624C40}" type="pres">
      <dgm:prSet presAssocID="{0B5B20C7-D2F4-4D09-919C-1DBD35285220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027C0F61-7CFE-4CC8-8757-310787249104}" type="pres">
      <dgm:prSet presAssocID="{0B5B20C7-D2F4-4D09-919C-1DBD35285220}" presName="spacerBetweenCircleAndCallout" presStyleCnt="0">
        <dgm:presLayoutVars/>
      </dgm:prSet>
      <dgm:spPr/>
    </dgm:pt>
    <dgm:pt modelId="{7FDF01DF-63CA-444D-A9C1-97B5462DB87C}" type="pres">
      <dgm:prSet presAssocID="{D186066D-011C-4FBA-8762-C7E52E449D1E}" presName="nodeText" presStyleLbl="alignAccFollowNode1" presStyleIdx="8" presStyleCnt="12">
        <dgm:presLayoutVars>
          <dgm:bulletEnabled val="1"/>
        </dgm:presLayoutVars>
      </dgm:prSet>
      <dgm:spPr/>
    </dgm:pt>
    <dgm:pt modelId="{F268EF83-457D-42F4-B5B5-650141955C81}" type="pres">
      <dgm:prSet presAssocID="{0B5B20C7-D2F4-4D09-919C-1DBD35285220}" presName="sibTransComposite" presStyleCnt="0"/>
      <dgm:spPr/>
    </dgm:pt>
    <dgm:pt modelId="{14FFDB61-2695-4A05-9CC1-D3318AAAB767}" type="pres">
      <dgm:prSet presAssocID="{F239E6EA-1093-4FA2-BF3E-51766A8012EA}" presName="compositeNode" presStyleCnt="0"/>
      <dgm:spPr/>
    </dgm:pt>
    <dgm:pt modelId="{2EF39F1D-CD56-4DDC-BBAC-B2FA556287D6}" type="pres">
      <dgm:prSet presAssocID="{F239E6EA-1093-4FA2-BF3E-51766A8012E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0326365-D859-4276-9768-CF421F961836}" type="pres">
      <dgm:prSet presAssocID="{F239E6EA-1093-4FA2-BF3E-51766A8012EA}" presName="parSh" presStyleCnt="0"/>
      <dgm:spPr/>
    </dgm:pt>
    <dgm:pt modelId="{7D208803-EDBC-4289-B22F-CE5FFA2ED3A2}" type="pres">
      <dgm:prSet presAssocID="{F239E6EA-1093-4FA2-BF3E-51766A8012EA}" presName="lineNode" presStyleLbl="alignAccFollowNode1" presStyleIdx="9" presStyleCnt="12"/>
      <dgm:spPr/>
    </dgm:pt>
    <dgm:pt modelId="{4822B470-9504-4DCF-AA1A-AB0A2F861CF6}" type="pres">
      <dgm:prSet presAssocID="{F239E6EA-1093-4FA2-BF3E-51766A8012EA}" presName="lineArrowNode" presStyleLbl="alignAccFollowNode1" presStyleIdx="10" presStyleCnt="12"/>
      <dgm:spPr/>
    </dgm:pt>
    <dgm:pt modelId="{BB2176C7-5808-4BE8-884B-8E4C1CAF290A}" type="pres">
      <dgm:prSet presAssocID="{9521D2DC-3C47-4BEB-A562-A02D6AD8FE1E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5D9784A3-99BB-4049-84A2-8BC8A4EE47EA}" type="pres">
      <dgm:prSet presAssocID="{9521D2DC-3C47-4BEB-A562-A02D6AD8FE1E}" presName="spacerBetweenCircleAndCallout" presStyleCnt="0">
        <dgm:presLayoutVars/>
      </dgm:prSet>
      <dgm:spPr/>
    </dgm:pt>
    <dgm:pt modelId="{59990E4C-D326-4EAF-BA87-056691A5A859}" type="pres">
      <dgm:prSet presAssocID="{F239E6EA-1093-4FA2-BF3E-51766A8012EA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4ACA3C21-EBD5-419E-AB7B-8004F0F8B244}" type="presOf" srcId="{D186066D-011C-4FBA-8762-C7E52E449D1E}" destId="{7FDF01DF-63CA-444D-A9C1-97B5462DB87C}" srcOrd="0" destOrd="0" presId="urn:microsoft.com/office/officeart/2016/7/layout/LinearArrowProcessNumbered"/>
    <dgm:cxn modelId="{B4206B65-6CF6-412D-BD4B-B0857123DB11}" srcId="{3B60A584-6106-4D8E-8F84-8F223C422B36}" destId="{F239E6EA-1093-4FA2-BF3E-51766A8012EA}" srcOrd="3" destOrd="0" parTransId="{3DFE853E-5AE1-442C-9124-30D8358981CE}" sibTransId="{9521D2DC-3C47-4BEB-A562-A02D6AD8FE1E}"/>
    <dgm:cxn modelId="{833DA447-5C3A-4906-82A2-94943A93E70C}" type="presOf" srcId="{F239E6EA-1093-4FA2-BF3E-51766A8012EA}" destId="{59990E4C-D326-4EAF-BA87-056691A5A859}" srcOrd="0" destOrd="0" presId="urn:microsoft.com/office/officeart/2016/7/layout/LinearArrowProcessNumbered"/>
    <dgm:cxn modelId="{2AAF954E-5A19-4524-AEB0-28F05E32D8C4}" srcId="{3B60A584-6106-4D8E-8F84-8F223C422B36}" destId="{F4DBD62A-EF99-4F29-B162-391BD1E2D992}" srcOrd="1" destOrd="0" parTransId="{A11FC9DD-A7E2-46A1-84D0-2A5EC6B29355}" sibTransId="{49D46EBC-9A28-4CBD-A237-7DF3BF4C19AB}"/>
    <dgm:cxn modelId="{A02B126F-6A6B-4970-B4A7-D4B33066974E}" type="presOf" srcId="{B35B35A2-0586-4E82-B5D8-EED65DBAF85D}" destId="{A718CD5D-ABF4-49CD-929E-36ACA22D9653}" srcOrd="0" destOrd="0" presId="urn:microsoft.com/office/officeart/2016/7/layout/LinearArrowProcessNumbered"/>
    <dgm:cxn modelId="{1C6AC850-BB60-4BC5-98A2-3C32502EDAAC}" type="presOf" srcId="{49D46EBC-9A28-4CBD-A237-7DF3BF4C19AB}" destId="{5EC4093E-02E8-4927-AA14-3F0F28AC4A67}" srcOrd="0" destOrd="0" presId="urn:microsoft.com/office/officeart/2016/7/layout/LinearArrowProcessNumbered"/>
    <dgm:cxn modelId="{99665B89-C0C1-4273-B851-C65C603198AA}" type="presOf" srcId="{3B60A584-6106-4D8E-8F84-8F223C422B36}" destId="{BDD7F8C1-7A21-462F-8298-08412CBE4D22}" srcOrd="0" destOrd="0" presId="urn:microsoft.com/office/officeart/2016/7/layout/LinearArrowProcessNumbered"/>
    <dgm:cxn modelId="{5962428D-D328-4E58-9740-C3EED15E4972}" srcId="{3B60A584-6106-4D8E-8F84-8F223C422B36}" destId="{9F934BD2-BFF8-4016-9F5F-11D64549C82D}" srcOrd="0" destOrd="0" parTransId="{996E1267-1E03-41EA-9551-80849403F600}" sibTransId="{B35B35A2-0586-4E82-B5D8-EED65DBAF85D}"/>
    <dgm:cxn modelId="{9675D8A8-75A6-40E8-9159-8ED9DF1560BF}" srcId="{3B60A584-6106-4D8E-8F84-8F223C422B36}" destId="{D186066D-011C-4FBA-8762-C7E52E449D1E}" srcOrd="2" destOrd="0" parTransId="{4E957D0A-D918-4182-9F44-5E06DAAD1FE3}" sibTransId="{0B5B20C7-D2F4-4D09-919C-1DBD35285220}"/>
    <dgm:cxn modelId="{011BBFB5-FC15-416E-965F-7EBC6B7D018A}" type="presOf" srcId="{9F934BD2-BFF8-4016-9F5F-11D64549C82D}" destId="{23DB4489-B0C4-4322-8383-60680E476F79}" srcOrd="0" destOrd="0" presId="urn:microsoft.com/office/officeart/2016/7/layout/LinearArrowProcessNumbered"/>
    <dgm:cxn modelId="{05D8D8D9-54D2-459F-97A0-9F38116DBBB6}" type="presOf" srcId="{0B5B20C7-D2F4-4D09-919C-1DBD35285220}" destId="{AEBB3821-A294-4D04-A2EF-ED8C70624C40}" srcOrd="0" destOrd="0" presId="urn:microsoft.com/office/officeart/2016/7/layout/LinearArrowProcessNumbered"/>
    <dgm:cxn modelId="{EFB74BDD-9B6D-446A-8036-8064042B8795}" type="presOf" srcId="{9521D2DC-3C47-4BEB-A562-A02D6AD8FE1E}" destId="{BB2176C7-5808-4BE8-884B-8E4C1CAF290A}" srcOrd="0" destOrd="0" presId="urn:microsoft.com/office/officeart/2016/7/layout/LinearArrowProcessNumbered"/>
    <dgm:cxn modelId="{BCAC48EA-41D2-4B75-9198-67E56C47E1DC}" type="presOf" srcId="{F4DBD62A-EF99-4F29-B162-391BD1E2D992}" destId="{4FD2A32E-2D1A-4DAE-8EA9-55E6CDB3ACE1}" srcOrd="0" destOrd="0" presId="urn:microsoft.com/office/officeart/2016/7/layout/LinearArrowProcessNumbered"/>
    <dgm:cxn modelId="{70D3064D-26F2-45A4-A87F-0428F334EA51}" type="presParOf" srcId="{BDD7F8C1-7A21-462F-8298-08412CBE4D22}" destId="{2C86D1FC-AA8D-4ADE-A449-1F656EE55C87}" srcOrd="0" destOrd="0" presId="urn:microsoft.com/office/officeart/2016/7/layout/LinearArrowProcessNumbered"/>
    <dgm:cxn modelId="{20B4207D-6499-4982-A879-C8D0219BB688}" type="presParOf" srcId="{2C86D1FC-AA8D-4ADE-A449-1F656EE55C87}" destId="{42A271F7-CF2F-45BD-9757-5988791F785B}" srcOrd="0" destOrd="0" presId="urn:microsoft.com/office/officeart/2016/7/layout/LinearArrowProcessNumbered"/>
    <dgm:cxn modelId="{9D2020E5-1226-4A25-B39D-378D67C68C3F}" type="presParOf" srcId="{2C86D1FC-AA8D-4ADE-A449-1F656EE55C87}" destId="{A19E349E-6B2C-4BAF-AF34-D340E70FB8D8}" srcOrd="1" destOrd="0" presId="urn:microsoft.com/office/officeart/2016/7/layout/LinearArrowProcessNumbered"/>
    <dgm:cxn modelId="{671D723A-0FF0-4BE2-B88F-D95EFF258EC4}" type="presParOf" srcId="{A19E349E-6B2C-4BAF-AF34-D340E70FB8D8}" destId="{0165AD68-43B5-462F-A49E-0845EFEEE95D}" srcOrd="0" destOrd="0" presId="urn:microsoft.com/office/officeart/2016/7/layout/LinearArrowProcessNumbered"/>
    <dgm:cxn modelId="{9520DF76-36F6-4471-9D47-2F67A998140F}" type="presParOf" srcId="{A19E349E-6B2C-4BAF-AF34-D340E70FB8D8}" destId="{3F92587B-C2C8-4627-8E3B-6D9B7DAADE5A}" srcOrd="1" destOrd="0" presId="urn:microsoft.com/office/officeart/2016/7/layout/LinearArrowProcessNumbered"/>
    <dgm:cxn modelId="{1A445594-46B4-4CBE-992E-42828053D0FB}" type="presParOf" srcId="{A19E349E-6B2C-4BAF-AF34-D340E70FB8D8}" destId="{A718CD5D-ABF4-49CD-929E-36ACA22D9653}" srcOrd="2" destOrd="0" presId="urn:microsoft.com/office/officeart/2016/7/layout/LinearArrowProcessNumbered"/>
    <dgm:cxn modelId="{C3CB1B2A-CB90-4135-A1E7-FB86A813237F}" type="presParOf" srcId="{A19E349E-6B2C-4BAF-AF34-D340E70FB8D8}" destId="{0EF86442-E816-4E4C-B5F4-4601967EA897}" srcOrd="3" destOrd="0" presId="urn:microsoft.com/office/officeart/2016/7/layout/LinearArrowProcessNumbered"/>
    <dgm:cxn modelId="{10F0F0D2-BFCA-4CE0-8D2E-643C725A3ABC}" type="presParOf" srcId="{2C86D1FC-AA8D-4ADE-A449-1F656EE55C87}" destId="{23DB4489-B0C4-4322-8383-60680E476F79}" srcOrd="2" destOrd="0" presId="urn:microsoft.com/office/officeart/2016/7/layout/LinearArrowProcessNumbered"/>
    <dgm:cxn modelId="{8DD46237-6A15-4E9E-AD39-6C0C39F769DE}" type="presParOf" srcId="{BDD7F8C1-7A21-462F-8298-08412CBE4D22}" destId="{764180D3-AA6C-4542-B73E-F6466517CAA3}" srcOrd="1" destOrd="0" presId="urn:microsoft.com/office/officeart/2016/7/layout/LinearArrowProcessNumbered"/>
    <dgm:cxn modelId="{37CC89CE-1686-4DB7-AC55-39675AB2C159}" type="presParOf" srcId="{BDD7F8C1-7A21-462F-8298-08412CBE4D22}" destId="{DB0034A5-459F-4FC8-B5D1-9842C169F954}" srcOrd="2" destOrd="0" presId="urn:microsoft.com/office/officeart/2016/7/layout/LinearArrowProcessNumbered"/>
    <dgm:cxn modelId="{E576843C-B473-4304-B333-F22082958731}" type="presParOf" srcId="{DB0034A5-459F-4FC8-B5D1-9842C169F954}" destId="{142861E0-0E72-4B9F-9F5D-BF43E67B6FD7}" srcOrd="0" destOrd="0" presId="urn:microsoft.com/office/officeart/2016/7/layout/LinearArrowProcessNumbered"/>
    <dgm:cxn modelId="{241C0ADC-4143-47AC-86D8-B1315416CA79}" type="presParOf" srcId="{DB0034A5-459F-4FC8-B5D1-9842C169F954}" destId="{AC705432-E6F3-48BD-B789-FEB2A0B2F729}" srcOrd="1" destOrd="0" presId="urn:microsoft.com/office/officeart/2016/7/layout/LinearArrowProcessNumbered"/>
    <dgm:cxn modelId="{FDA7A5D8-26BB-4B63-8DC2-86BAC14237A6}" type="presParOf" srcId="{AC705432-E6F3-48BD-B789-FEB2A0B2F729}" destId="{F4257BA1-C389-458E-ACB0-E921A5BBA63B}" srcOrd="0" destOrd="0" presId="urn:microsoft.com/office/officeart/2016/7/layout/LinearArrowProcessNumbered"/>
    <dgm:cxn modelId="{FCC087A6-A599-456D-9269-5A4305DE8D7F}" type="presParOf" srcId="{AC705432-E6F3-48BD-B789-FEB2A0B2F729}" destId="{C27EB987-921B-4913-B881-9275430B10C2}" srcOrd="1" destOrd="0" presId="urn:microsoft.com/office/officeart/2016/7/layout/LinearArrowProcessNumbered"/>
    <dgm:cxn modelId="{15B19FDE-881E-49D6-9351-6C37583C3E7F}" type="presParOf" srcId="{AC705432-E6F3-48BD-B789-FEB2A0B2F729}" destId="{5EC4093E-02E8-4927-AA14-3F0F28AC4A67}" srcOrd="2" destOrd="0" presId="urn:microsoft.com/office/officeart/2016/7/layout/LinearArrowProcessNumbered"/>
    <dgm:cxn modelId="{2780A1A9-6D22-48B1-BD2F-B0D70D569295}" type="presParOf" srcId="{AC705432-E6F3-48BD-B789-FEB2A0B2F729}" destId="{44F66685-0352-4D05-A199-B4609352E0D5}" srcOrd="3" destOrd="0" presId="urn:microsoft.com/office/officeart/2016/7/layout/LinearArrowProcessNumbered"/>
    <dgm:cxn modelId="{A9317199-3065-4EF7-8CE4-E30AC1A4C6E5}" type="presParOf" srcId="{DB0034A5-459F-4FC8-B5D1-9842C169F954}" destId="{4FD2A32E-2D1A-4DAE-8EA9-55E6CDB3ACE1}" srcOrd="2" destOrd="0" presId="urn:microsoft.com/office/officeart/2016/7/layout/LinearArrowProcessNumbered"/>
    <dgm:cxn modelId="{3709EB10-67FD-4792-B89D-44874EAEEDBC}" type="presParOf" srcId="{BDD7F8C1-7A21-462F-8298-08412CBE4D22}" destId="{C2BDFA91-FCCD-449C-AB51-3DA59D7002BE}" srcOrd="3" destOrd="0" presId="urn:microsoft.com/office/officeart/2016/7/layout/LinearArrowProcessNumbered"/>
    <dgm:cxn modelId="{47721091-DC43-4B15-84E0-4FDB54CF0CE1}" type="presParOf" srcId="{BDD7F8C1-7A21-462F-8298-08412CBE4D22}" destId="{9E07160C-7DE1-4DB9-8B82-7D7229F3285A}" srcOrd="4" destOrd="0" presId="urn:microsoft.com/office/officeart/2016/7/layout/LinearArrowProcessNumbered"/>
    <dgm:cxn modelId="{149C4722-0220-4C4A-8937-5F993D4504E5}" type="presParOf" srcId="{9E07160C-7DE1-4DB9-8B82-7D7229F3285A}" destId="{C2FA5144-8416-4267-B6E5-B9CABC80E39A}" srcOrd="0" destOrd="0" presId="urn:microsoft.com/office/officeart/2016/7/layout/LinearArrowProcessNumbered"/>
    <dgm:cxn modelId="{771914CA-6792-4B14-B753-1F3865A2D781}" type="presParOf" srcId="{9E07160C-7DE1-4DB9-8B82-7D7229F3285A}" destId="{FE7C4AF0-A8A4-4090-B4EA-151957F3FAD6}" srcOrd="1" destOrd="0" presId="urn:microsoft.com/office/officeart/2016/7/layout/LinearArrowProcessNumbered"/>
    <dgm:cxn modelId="{588600F4-0A81-4CED-B300-187757380368}" type="presParOf" srcId="{FE7C4AF0-A8A4-4090-B4EA-151957F3FAD6}" destId="{FB424362-BE82-40D8-8709-838C68E62268}" srcOrd="0" destOrd="0" presId="urn:microsoft.com/office/officeart/2016/7/layout/LinearArrowProcessNumbered"/>
    <dgm:cxn modelId="{C1A862C1-BE61-4F2C-8924-5EB4A97DA5A8}" type="presParOf" srcId="{FE7C4AF0-A8A4-4090-B4EA-151957F3FAD6}" destId="{85A9977A-1256-42DB-B58B-4E2F5AD791CB}" srcOrd="1" destOrd="0" presId="urn:microsoft.com/office/officeart/2016/7/layout/LinearArrowProcessNumbered"/>
    <dgm:cxn modelId="{B4551707-01B0-412D-9E02-156123E03106}" type="presParOf" srcId="{FE7C4AF0-A8A4-4090-B4EA-151957F3FAD6}" destId="{AEBB3821-A294-4D04-A2EF-ED8C70624C40}" srcOrd="2" destOrd="0" presId="urn:microsoft.com/office/officeart/2016/7/layout/LinearArrowProcessNumbered"/>
    <dgm:cxn modelId="{4C3876BC-15CB-4776-A2E8-2FA4ABD50FC3}" type="presParOf" srcId="{FE7C4AF0-A8A4-4090-B4EA-151957F3FAD6}" destId="{027C0F61-7CFE-4CC8-8757-310787249104}" srcOrd="3" destOrd="0" presId="urn:microsoft.com/office/officeart/2016/7/layout/LinearArrowProcessNumbered"/>
    <dgm:cxn modelId="{DA9F108F-F6C8-4526-95A5-5B8F1156C60B}" type="presParOf" srcId="{9E07160C-7DE1-4DB9-8B82-7D7229F3285A}" destId="{7FDF01DF-63CA-444D-A9C1-97B5462DB87C}" srcOrd="2" destOrd="0" presId="urn:microsoft.com/office/officeart/2016/7/layout/LinearArrowProcessNumbered"/>
    <dgm:cxn modelId="{E3820DC4-6720-43B9-8A0F-3830D8D5D123}" type="presParOf" srcId="{BDD7F8C1-7A21-462F-8298-08412CBE4D22}" destId="{F268EF83-457D-42F4-B5B5-650141955C81}" srcOrd="5" destOrd="0" presId="urn:microsoft.com/office/officeart/2016/7/layout/LinearArrowProcessNumbered"/>
    <dgm:cxn modelId="{596735EA-AA4D-42ED-8563-CB669D900AF0}" type="presParOf" srcId="{BDD7F8C1-7A21-462F-8298-08412CBE4D22}" destId="{14FFDB61-2695-4A05-9CC1-D3318AAAB767}" srcOrd="6" destOrd="0" presId="urn:microsoft.com/office/officeart/2016/7/layout/LinearArrowProcessNumbered"/>
    <dgm:cxn modelId="{73F4DAF8-6F2A-48E1-A5C4-5EACF8321EEC}" type="presParOf" srcId="{14FFDB61-2695-4A05-9CC1-D3318AAAB767}" destId="{2EF39F1D-CD56-4DDC-BBAC-B2FA556287D6}" srcOrd="0" destOrd="0" presId="urn:microsoft.com/office/officeart/2016/7/layout/LinearArrowProcessNumbered"/>
    <dgm:cxn modelId="{BD0F235A-32B5-49F7-A337-C6B1CD223458}" type="presParOf" srcId="{14FFDB61-2695-4A05-9CC1-D3318AAAB767}" destId="{C0326365-D859-4276-9768-CF421F961836}" srcOrd="1" destOrd="0" presId="urn:microsoft.com/office/officeart/2016/7/layout/LinearArrowProcessNumbered"/>
    <dgm:cxn modelId="{A8F4B3F7-919E-43FA-B1B3-E6480C23AD22}" type="presParOf" srcId="{C0326365-D859-4276-9768-CF421F961836}" destId="{7D208803-EDBC-4289-B22F-CE5FFA2ED3A2}" srcOrd="0" destOrd="0" presId="urn:microsoft.com/office/officeart/2016/7/layout/LinearArrowProcessNumbered"/>
    <dgm:cxn modelId="{E79C958F-95EA-4092-90E2-18B9B771EBAA}" type="presParOf" srcId="{C0326365-D859-4276-9768-CF421F961836}" destId="{4822B470-9504-4DCF-AA1A-AB0A2F861CF6}" srcOrd="1" destOrd="0" presId="urn:microsoft.com/office/officeart/2016/7/layout/LinearArrowProcessNumbered"/>
    <dgm:cxn modelId="{3C047315-D79C-40EE-8C90-61C4A7227948}" type="presParOf" srcId="{C0326365-D859-4276-9768-CF421F961836}" destId="{BB2176C7-5808-4BE8-884B-8E4C1CAF290A}" srcOrd="2" destOrd="0" presId="urn:microsoft.com/office/officeart/2016/7/layout/LinearArrowProcessNumbered"/>
    <dgm:cxn modelId="{DF4D21F0-68A4-4650-9591-34BC49D8BF73}" type="presParOf" srcId="{C0326365-D859-4276-9768-CF421F961836}" destId="{5D9784A3-99BB-4049-84A2-8BC8A4EE47EA}" srcOrd="3" destOrd="0" presId="urn:microsoft.com/office/officeart/2016/7/layout/LinearArrowProcessNumbered"/>
    <dgm:cxn modelId="{0C94E744-EE89-4CF6-AEC3-7E591E89E7D7}" type="presParOf" srcId="{14FFDB61-2695-4A05-9CC1-D3318AAAB767}" destId="{59990E4C-D326-4EAF-BA87-056691A5A859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6F038B4-DB86-41BD-B986-D8D434F370A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A0484E1-C22B-437A-97B2-82D43A0AB2AE}">
      <dgm:prSet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1"/>
            </a:rPr>
            <a:t>https://ieeexplore.ieee.org/abstract/document/11134904</a:t>
          </a:r>
          <a:endParaRPr lang="en-US" sz="1800" dirty="0"/>
        </a:p>
      </dgm:t>
    </dgm:pt>
    <dgm:pt modelId="{AB660963-5A53-4C0B-BB67-9FC90D31F1FD}" type="parTrans" cxnId="{C1EA49F2-E35D-4657-A089-1812F312A76E}">
      <dgm:prSet/>
      <dgm:spPr/>
      <dgm:t>
        <a:bodyPr/>
        <a:lstStyle/>
        <a:p>
          <a:endParaRPr lang="en-US"/>
        </a:p>
      </dgm:t>
    </dgm:pt>
    <dgm:pt modelId="{FDDAC46A-B600-4783-9DC7-19B4344DF18E}" type="sibTrans" cxnId="{C1EA49F2-E35D-4657-A089-1812F312A76E}">
      <dgm:prSet/>
      <dgm:spPr/>
      <dgm:t>
        <a:bodyPr/>
        <a:lstStyle/>
        <a:p>
          <a:endParaRPr lang="en-US"/>
        </a:p>
      </dgm:t>
    </dgm:pt>
    <dgm:pt modelId="{3FB1D1BB-A349-4C51-800F-95559DBF896A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2"/>
            </a:rPr>
            <a:t>https://www.techrxiv.org/doi/full/10.36227/techrxiv.175393328.84629021</a:t>
          </a:r>
          <a:endParaRPr lang="en-US" sz="1800" dirty="0"/>
        </a:p>
      </dgm:t>
    </dgm:pt>
    <dgm:pt modelId="{F3F6F853-AFF2-4DCA-A199-2610640B3D13}" type="parTrans" cxnId="{05FD8D00-17D8-4B81-BDB7-769F41366FE2}">
      <dgm:prSet/>
      <dgm:spPr/>
      <dgm:t>
        <a:bodyPr/>
        <a:lstStyle/>
        <a:p>
          <a:endParaRPr lang="en-US"/>
        </a:p>
      </dgm:t>
    </dgm:pt>
    <dgm:pt modelId="{7A85CFD2-B3ED-49C5-A634-C5D274CFB4D7}" type="sibTrans" cxnId="{05FD8D00-17D8-4B81-BDB7-769F41366FE2}">
      <dgm:prSet/>
      <dgm:spPr/>
      <dgm:t>
        <a:bodyPr/>
        <a:lstStyle/>
        <a:p>
          <a:endParaRPr lang="en-US"/>
        </a:p>
      </dgm:t>
    </dgm:pt>
    <dgm:pt modelId="{5514AC01-C881-4257-879A-485BBB8B6D11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3"/>
            </a:rPr>
            <a:t>https://sabapub.com/index.php/jaai/article/view/1052</a:t>
          </a:r>
          <a:endParaRPr lang="en-US" sz="1800" dirty="0"/>
        </a:p>
      </dgm:t>
    </dgm:pt>
    <dgm:pt modelId="{353F601C-5E47-4B9B-9C64-02BB7BE25043}" type="parTrans" cxnId="{BB348A0D-CBED-4F3F-9FC0-3835AA8C4EFF}">
      <dgm:prSet/>
      <dgm:spPr/>
      <dgm:t>
        <a:bodyPr/>
        <a:lstStyle/>
        <a:p>
          <a:endParaRPr lang="en-US"/>
        </a:p>
      </dgm:t>
    </dgm:pt>
    <dgm:pt modelId="{3B3FBBCE-7E6D-488C-990D-5C186E96318B}" type="sibTrans" cxnId="{BB348A0D-CBED-4F3F-9FC0-3835AA8C4EFF}">
      <dgm:prSet/>
      <dgm:spPr/>
      <dgm:t>
        <a:bodyPr/>
        <a:lstStyle/>
        <a:p>
          <a:endParaRPr lang="en-US"/>
        </a:p>
      </dgm:t>
    </dgm:pt>
    <dgm:pt modelId="{E6BDCCBE-D666-4149-9BC7-8D8A44C6458F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4"/>
            </a:rPr>
            <a:t>https://londonic.uk/js/index.php/plic/article/view/282</a:t>
          </a:r>
          <a:r>
            <a:rPr lang="en-US" sz="1800" dirty="0"/>
            <a:t> </a:t>
          </a:r>
        </a:p>
      </dgm:t>
    </dgm:pt>
    <dgm:pt modelId="{844B0979-98FC-41B9-8361-AD298FCB92D5}" type="parTrans" cxnId="{18E9986D-D9D8-491B-A566-3779EE2FA2EC}">
      <dgm:prSet/>
      <dgm:spPr/>
      <dgm:t>
        <a:bodyPr/>
        <a:lstStyle/>
        <a:p>
          <a:endParaRPr lang="en-US"/>
        </a:p>
      </dgm:t>
    </dgm:pt>
    <dgm:pt modelId="{BEC9B981-9B25-446A-B24F-F0BBF9F2FEE8}" type="sibTrans" cxnId="{18E9986D-D9D8-491B-A566-3779EE2FA2EC}">
      <dgm:prSet/>
      <dgm:spPr/>
      <dgm:t>
        <a:bodyPr/>
        <a:lstStyle/>
        <a:p>
          <a:endParaRPr lang="en-US"/>
        </a:p>
      </dgm:t>
    </dgm:pt>
    <dgm:pt modelId="{0385709E-B480-4595-9F06-BC0761CD11A6}" type="pres">
      <dgm:prSet presAssocID="{66F038B4-DB86-41BD-B986-D8D434F370AD}" presName="linear" presStyleCnt="0">
        <dgm:presLayoutVars>
          <dgm:animLvl val="lvl"/>
          <dgm:resizeHandles val="exact"/>
        </dgm:presLayoutVars>
      </dgm:prSet>
      <dgm:spPr/>
    </dgm:pt>
    <dgm:pt modelId="{8F0E74AD-E79D-43BF-8A26-F436F1C24720}" type="pres">
      <dgm:prSet presAssocID="{5A0484E1-C22B-437A-97B2-82D43A0AB2A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DE053DD-0F73-4D73-BBE4-5E83D10571DE}" type="pres">
      <dgm:prSet presAssocID="{FDDAC46A-B600-4783-9DC7-19B4344DF18E}" presName="spacer" presStyleCnt="0"/>
      <dgm:spPr/>
    </dgm:pt>
    <dgm:pt modelId="{1E190BFB-0864-4884-A321-D114B1E500D4}" type="pres">
      <dgm:prSet presAssocID="{3FB1D1BB-A349-4C51-800F-95559DBF896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514D750-FC09-4842-BB00-E7462C7ED9D1}" type="pres">
      <dgm:prSet presAssocID="{7A85CFD2-B3ED-49C5-A634-C5D274CFB4D7}" presName="spacer" presStyleCnt="0"/>
      <dgm:spPr/>
    </dgm:pt>
    <dgm:pt modelId="{C54C417D-A791-4E61-95E9-834173C42350}" type="pres">
      <dgm:prSet presAssocID="{5514AC01-C881-4257-879A-485BBB8B6D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4D314FB-6FA7-40C2-AC02-F3B1B1CBDA8E}" type="pres">
      <dgm:prSet presAssocID="{3B3FBBCE-7E6D-488C-990D-5C186E96318B}" presName="spacer" presStyleCnt="0"/>
      <dgm:spPr/>
    </dgm:pt>
    <dgm:pt modelId="{3BD08FFB-E40A-4065-8E56-46E16A240E34}" type="pres">
      <dgm:prSet presAssocID="{E6BDCCBE-D666-4149-9BC7-8D8A44C6458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5FD8D00-17D8-4B81-BDB7-769F41366FE2}" srcId="{66F038B4-DB86-41BD-B986-D8D434F370AD}" destId="{3FB1D1BB-A349-4C51-800F-95559DBF896A}" srcOrd="1" destOrd="0" parTransId="{F3F6F853-AFF2-4DCA-A199-2610640B3D13}" sibTransId="{7A85CFD2-B3ED-49C5-A634-C5D274CFB4D7}"/>
    <dgm:cxn modelId="{BB348A0D-CBED-4F3F-9FC0-3835AA8C4EFF}" srcId="{66F038B4-DB86-41BD-B986-D8D434F370AD}" destId="{5514AC01-C881-4257-879A-485BBB8B6D11}" srcOrd="2" destOrd="0" parTransId="{353F601C-5E47-4B9B-9C64-02BB7BE25043}" sibTransId="{3B3FBBCE-7E6D-488C-990D-5C186E96318B}"/>
    <dgm:cxn modelId="{5D1BA130-C47E-461C-9ED4-A8807CB2EA40}" type="presOf" srcId="{E6BDCCBE-D666-4149-9BC7-8D8A44C6458F}" destId="{3BD08FFB-E40A-4065-8E56-46E16A240E34}" srcOrd="0" destOrd="0" presId="urn:microsoft.com/office/officeart/2005/8/layout/vList2"/>
    <dgm:cxn modelId="{3573FE33-263A-4888-A9BA-DABC53620B78}" type="presOf" srcId="{66F038B4-DB86-41BD-B986-D8D434F370AD}" destId="{0385709E-B480-4595-9F06-BC0761CD11A6}" srcOrd="0" destOrd="0" presId="urn:microsoft.com/office/officeart/2005/8/layout/vList2"/>
    <dgm:cxn modelId="{18E9986D-D9D8-491B-A566-3779EE2FA2EC}" srcId="{66F038B4-DB86-41BD-B986-D8D434F370AD}" destId="{E6BDCCBE-D666-4149-9BC7-8D8A44C6458F}" srcOrd="3" destOrd="0" parTransId="{844B0979-98FC-41B9-8361-AD298FCB92D5}" sibTransId="{BEC9B981-9B25-446A-B24F-F0BBF9F2FEE8}"/>
    <dgm:cxn modelId="{4550D492-9A2A-46C8-A9AF-67080B1AB580}" type="presOf" srcId="{5A0484E1-C22B-437A-97B2-82D43A0AB2AE}" destId="{8F0E74AD-E79D-43BF-8A26-F436F1C24720}" srcOrd="0" destOrd="0" presId="urn:microsoft.com/office/officeart/2005/8/layout/vList2"/>
    <dgm:cxn modelId="{951C81D7-6A6E-4CA1-ACFE-CA16C68221F0}" type="presOf" srcId="{3FB1D1BB-A349-4C51-800F-95559DBF896A}" destId="{1E190BFB-0864-4884-A321-D114B1E500D4}" srcOrd="0" destOrd="0" presId="urn:microsoft.com/office/officeart/2005/8/layout/vList2"/>
    <dgm:cxn modelId="{9EB3C9E8-6B8B-49AB-8EDE-70DFA97AB394}" type="presOf" srcId="{5514AC01-C881-4257-879A-485BBB8B6D11}" destId="{C54C417D-A791-4E61-95E9-834173C42350}" srcOrd="0" destOrd="0" presId="urn:microsoft.com/office/officeart/2005/8/layout/vList2"/>
    <dgm:cxn modelId="{C1EA49F2-E35D-4657-A089-1812F312A76E}" srcId="{66F038B4-DB86-41BD-B986-D8D434F370AD}" destId="{5A0484E1-C22B-437A-97B2-82D43A0AB2AE}" srcOrd="0" destOrd="0" parTransId="{AB660963-5A53-4C0B-BB67-9FC90D31F1FD}" sibTransId="{FDDAC46A-B600-4783-9DC7-19B4344DF18E}"/>
    <dgm:cxn modelId="{E07BF55E-8ED9-42F4-9477-2F9BDE3D942E}" type="presParOf" srcId="{0385709E-B480-4595-9F06-BC0761CD11A6}" destId="{8F0E74AD-E79D-43BF-8A26-F436F1C24720}" srcOrd="0" destOrd="0" presId="urn:microsoft.com/office/officeart/2005/8/layout/vList2"/>
    <dgm:cxn modelId="{442E78DE-6B9F-4FD4-9CE1-3DA0B4A137C6}" type="presParOf" srcId="{0385709E-B480-4595-9F06-BC0761CD11A6}" destId="{0DE053DD-0F73-4D73-BBE4-5E83D10571DE}" srcOrd="1" destOrd="0" presId="urn:microsoft.com/office/officeart/2005/8/layout/vList2"/>
    <dgm:cxn modelId="{6FB77EA9-76A5-424C-A4F9-45D95E151E1D}" type="presParOf" srcId="{0385709E-B480-4595-9F06-BC0761CD11A6}" destId="{1E190BFB-0864-4884-A321-D114B1E500D4}" srcOrd="2" destOrd="0" presId="urn:microsoft.com/office/officeart/2005/8/layout/vList2"/>
    <dgm:cxn modelId="{BEDE579D-DD0B-49EB-817A-9605CA6DA771}" type="presParOf" srcId="{0385709E-B480-4595-9F06-BC0761CD11A6}" destId="{8514D750-FC09-4842-BB00-E7462C7ED9D1}" srcOrd="3" destOrd="0" presId="urn:microsoft.com/office/officeart/2005/8/layout/vList2"/>
    <dgm:cxn modelId="{374655B3-9EF9-40A8-BE7D-0E07D7AE4C98}" type="presParOf" srcId="{0385709E-B480-4595-9F06-BC0761CD11A6}" destId="{C54C417D-A791-4E61-95E9-834173C42350}" srcOrd="4" destOrd="0" presId="urn:microsoft.com/office/officeart/2005/8/layout/vList2"/>
    <dgm:cxn modelId="{57743456-6CD7-44E8-8B30-2496CB004DCC}" type="presParOf" srcId="{0385709E-B480-4595-9F06-BC0761CD11A6}" destId="{94D314FB-6FA7-40C2-AC02-F3B1B1CBDA8E}" srcOrd="5" destOrd="0" presId="urn:microsoft.com/office/officeart/2005/8/layout/vList2"/>
    <dgm:cxn modelId="{2E733EF2-9045-4664-9346-F6A1FDF53BD6}" type="presParOf" srcId="{0385709E-B480-4595-9F06-BC0761CD11A6}" destId="{3BD08FFB-E40A-4065-8E56-46E16A240E3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BDC84-EA5A-40A4-8268-B5BFDEB7D667}">
      <dsp:nvSpPr>
        <dsp:cNvPr id="0" name=""/>
        <dsp:cNvSpPr/>
      </dsp:nvSpPr>
      <dsp:spPr>
        <a:xfrm>
          <a:off x="0" y="669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0D8F63-0EB7-4FE7-8CE2-1084862E84EF}">
      <dsp:nvSpPr>
        <dsp:cNvPr id="0" name=""/>
        <dsp:cNvSpPr/>
      </dsp:nvSpPr>
      <dsp:spPr>
        <a:xfrm>
          <a:off x="474065" y="353280"/>
          <a:ext cx="861938" cy="8619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B05711-DA90-420F-8512-018D6D1F4EC5}">
      <dsp:nvSpPr>
        <dsp:cNvPr id="0" name=""/>
        <dsp:cNvSpPr/>
      </dsp:nvSpPr>
      <dsp:spPr>
        <a:xfrm>
          <a:off x="1810069" y="669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Figma — Design Evaluation and Evolution</a:t>
          </a:r>
        </a:p>
      </dsp:txBody>
      <dsp:txXfrm>
        <a:off x="1810069" y="669"/>
        <a:ext cx="2598814" cy="1567160"/>
      </dsp:txXfrm>
    </dsp:sp>
    <dsp:sp modelId="{0D3BDB9F-6593-40E9-97DC-4008CB3E4EBB}">
      <dsp:nvSpPr>
        <dsp:cNvPr id="0" name=""/>
        <dsp:cNvSpPr/>
      </dsp:nvSpPr>
      <dsp:spPr>
        <a:xfrm>
          <a:off x="0" y="1959619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B256FC-9E0D-46F4-ABA5-CB9CAD085F43}">
      <dsp:nvSpPr>
        <dsp:cNvPr id="0" name=""/>
        <dsp:cNvSpPr/>
      </dsp:nvSpPr>
      <dsp:spPr>
        <a:xfrm>
          <a:off x="474065" y="2312230"/>
          <a:ext cx="861938" cy="8619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3D305-4610-4AA8-A5EA-83766976AC89}">
      <dsp:nvSpPr>
        <dsp:cNvPr id="0" name=""/>
        <dsp:cNvSpPr/>
      </dsp:nvSpPr>
      <dsp:spPr>
        <a:xfrm>
          <a:off x="1810069" y="1959619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LLM Research</a:t>
          </a:r>
        </a:p>
      </dsp:txBody>
      <dsp:txXfrm>
        <a:off x="1810069" y="1959619"/>
        <a:ext cx="2598814" cy="1567160"/>
      </dsp:txXfrm>
    </dsp:sp>
    <dsp:sp modelId="{A46401C0-D1D0-46E7-AE48-29706B07E387}">
      <dsp:nvSpPr>
        <dsp:cNvPr id="0" name=""/>
        <dsp:cNvSpPr/>
      </dsp:nvSpPr>
      <dsp:spPr>
        <a:xfrm>
          <a:off x="0" y="3918570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173B9-56CA-40F3-954C-70C3380EA1A3}">
      <dsp:nvSpPr>
        <dsp:cNvPr id="0" name=""/>
        <dsp:cNvSpPr/>
      </dsp:nvSpPr>
      <dsp:spPr>
        <a:xfrm>
          <a:off x="474065" y="4271181"/>
          <a:ext cx="861938" cy="8619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66CA3-609D-42CE-96D4-4066FD13AD58}">
      <dsp:nvSpPr>
        <dsp:cNvPr id="0" name=""/>
        <dsp:cNvSpPr/>
      </dsp:nvSpPr>
      <dsp:spPr>
        <a:xfrm>
          <a:off x="1810069" y="3918570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Weekly Retrospective</a:t>
          </a:r>
        </a:p>
      </dsp:txBody>
      <dsp:txXfrm>
        <a:off x="1810069" y="3918570"/>
        <a:ext cx="2598814" cy="1567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F53F5-3A49-4672-9AB1-A2C2866D7384}">
      <dsp:nvSpPr>
        <dsp:cNvPr id="0" name=""/>
        <dsp:cNvSpPr/>
      </dsp:nvSpPr>
      <dsp:spPr>
        <a:xfrm>
          <a:off x="2417993" y="1092423"/>
          <a:ext cx="5334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33409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70598" y="1135320"/>
        <a:ext cx="28200" cy="5645"/>
      </dsp:txXfrm>
    </dsp:sp>
    <dsp:sp modelId="{E5D95372-8A8B-48BA-9E74-7EFA3C9947DC}">
      <dsp:nvSpPr>
        <dsp:cNvPr id="0" name=""/>
        <dsp:cNvSpPr/>
      </dsp:nvSpPr>
      <dsp:spPr>
        <a:xfrm>
          <a:off x="3822" y="250718"/>
          <a:ext cx="2415971" cy="1774849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/>
            <a:t>Explain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Explain clearly with step‑by‑step reasoning and cite sources (Cognitivism).</a:t>
          </a:r>
        </a:p>
      </dsp:txBody>
      <dsp:txXfrm>
        <a:off x="3822" y="250718"/>
        <a:ext cx="2415971" cy="1774849"/>
      </dsp:txXfrm>
    </dsp:sp>
    <dsp:sp modelId="{57FE3206-C3DB-44E6-856C-3DA470B5CC3E}">
      <dsp:nvSpPr>
        <dsp:cNvPr id="0" name=""/>
        <dsp:cNvSpPr/>
      </dsp:nvSpPr>
      <dsp:spPr>
        <a:xfrm>
          <a:off x="1229929" y="1935274"/>
          <a:ext cx="2979980" cy="749724"/>
        </a:xfrm>
        <a:custGeom>
          <a:avLst/>
          <a:gdLst/>
          <a:ahLst/>
          <a:cxnLst/>
          <a:rect l="0" t="0" r="0" b="0"/>
          <a:pathLst>
            <a:path>
              <a:moveTo>
                <a:pt x="2979980" y="0"/>
              </a:moveTo>
              <a:lnTo>
                <a:pt x="2979980" y="391962"/>
              </a:lnTo>
              <a:lnTo>
                <a:pt x="0" y="391962"/>
              </a:lnTo>
              <a:lnTo>
                <a:pt x="0" y="749724"/>
              </a:lnTo>
            </a:path>
          </a:pathLst>
        </a:custGeom>
        <a:noFill/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2908" y="2307314"/>
        <a:ext cx="154022" cy="5645"/>
      </dsp:txXfrm>
    </dsp:sp>
    <dsp:sp modelId="{F9A719B1-6295-465E-A5E4-431BA82A1285}">
      <dsp:nvSpPr>
        <dsp:cNvPr id="0" name=""/>
        <dsp:cNvSpPr/>
      </dsp:nvSpPr>
      <dsp:spPr>
        <a:xfrm>
          <a:off x="2983802" y="339211"/>
          <a:ext cx="2452214" cy="1597863"/>
        </a:xfrm>
        <a:prstGeom prst="rect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Adapt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Adapt to the learner’s pace and provide feedback/rewards (Behaviorism).</a:t>
          </a:r>
        </a:p>
      </dsp:txBody>
      <dsp:txXfrm>
        <a:off x="2983802" y="339211"/>
        <a:ext cx="2452214" cy="1597863"/>
      </dsp:txXfrm>
    </dsp:sp>
    <dsp:sp modelId="{7CD4442B-8EAC-4086-88EF-CD194C5F17E8}">
      <dsp:nvSpPr>
        <dsp:cNvPr id="0" name=""/>
        <dsp:cNvSpPr/>
      </dsp:nvSpPr>
      <dsp:spPr>
        <a:xfrm>
          <a:off x="2454237" y="3476106"/>
          <a:ext cx="4468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6895" y="45720"/>
              </a:lnTo>
            </a:path>
          </a:pathLst>
        </a:custGeom>
        <a:noFill/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65747" y="3519003"/>
        <a:ext cx="23874" cy="5645"/>
      </dsp:txXfrm>
    </dsp:sp>
    <dsp:sp modelId="{EEA70D8A-A2FA-4FEB-9E18-2D18311641A0}">
      <dsp:nvSpPr>
        <dsp:cNvPr id="0" name=""/>
        <dsp:cNvSpPr/>
      </dsp:nvSpPr>
      <dsp:spPr>
        <a:xfrm>
          <a:off x="3822" y="2717399"/>
          <a:ext cx="2452214" cy="1608853"/>
        </a:xfrm>
        <a:prstGeom prst="rect">
          <a:avLst/>
        </a:prstGeom>
        <a:solidFill>
          <a:schemeClr val="bg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Support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Support collaboration and building on prior knowledge (Constructivism).</a:t>
          </a:r>
        </a:p>
      </dsp:txBody>
      <dsp:txXfrm>
        <a:off x="3822" y="2717399"/>
        <a:ext cx="2452214" cy="1608853"/>
      </dsp:txXfrm>
    </dsp:sp>
    <dsp:sp modelId="{88F28FF1-33E7-487A-9291-ACCFE497D5E3}">
      <dsp:nvSpPr>
        <dsp:cNvPr id="0" name=""/>
        <dsp:cNvSpPr/>
      </dsp:nvSpPr>
      <dsp:spPr>
        <a:xfrm>
          <a:off x="1229929" y="4452274"/>
          <a:ext cx="2929710" cy="533409"/>
        </a:xfrm>
        <a:custGeom>
          <a:avLst/>
          <a:gdLst/>
          <a:ahLst/>
          <a:cxnLst/>
          <a:rect l="0" t="0" r="0" b="0"/>
          <a:pathLst>
            <a:path>
              <a:moveTo>
                <a:pt x="2929710" y="0"/>
              </a:moveTo>
              <a:lnTo>
                <a:pt x="2929710" y="283804"/>
              </a:lnTo>
              <a:lnTo>
                <a:pt x="0" y="283804"/>
              </a:lnTo>
              <a:lnTo>
                <a:pt x="0" y="533409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20197" y="4716156"/>
        <a:ext cx="149175" cy="5645"/>
      </dsp:txXfrm>
    </dsp:sp>
    <dsp:sp modelId="{010550AB-7D68-47AB-A8A8-BA0FA5A2A2C8}">
      <dsp:nvSpPr>
        <dsp:cNvPr id="0" name=""/>
        <dsp:cNvSpPr/>
      </dsp:nvSpPr>
      <dsp:spPr>
        <a:xfrm>
          <a:off x="2933532" y="2589577"/>
          <a:ext cx="2452214" cy="1864497"/>
        </a:xfrm>
        <a:prstGeom prst="rect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Handle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Handle long context from PDFs/notes and answer grounded to retrieved chunks (RAG).</a:t>
          </a:r>
        </a:p>
      </dsp:txBody>
      <dsp:txXfrm>
        <a:off x="2933532" y="2589577"/>
        <a:ext cx="2452214" cy="1864497"/>
      </dsp:txXfrm>
    </dsp:sp>
    <dsp:sp modelId="{EA201355-9E31-4B5D-9B03-619300F00341}">
      <dsp:nvSpPr>
        <dsp:cNvPr id="0" name=""/>
        <dsp:cNvSpPr/>
      </dsp:nvSpPr>
      <dsp:spPr>
        <a:xfrm>
          <a:off x="3822" y="5018084"/>
          <a:ext cx="2452214" cy="1589197"/>
        </a:xfrm>
        <a:prstGeom prst="rect">
          <a:avLst/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Run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Run affordably; predictable token spend; low latency for Q&amp;A.</a:t>
          </a:r>
        </a:p>
      </dsp:txBody>
      <dsp:txXfrm>
        <a:off x="3822" y="5018084"/>
        <a:ext cx="2452214" cy="15891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DBCA64-3B7E-491E-943B-A4393A03DEBD}">
      <dsp:nvSpPr>
        <dsp:cNvPr id="0" name=""/>
        <dsp:cNvSpPr/>
      </dsp:nvSpPr>
      <dsp:spPr>
        <a:xfrm>
          <a:off x="2280144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1228553"/>
        <a:ext cx="26172" cy="5234"/>
      </dsp:txXfrm>
    </dsp:sp>
    <dsp:sp modelId="{BBB5FDD7-F5E8-4C93-B875-86E16970F956}">
      <dsp:nvSpPr>
        <dsp:cNvPr id="0" name=""/>
        <dsp:cNvSpPr/>
      </dsp:nvSpPr>
      <dsp:spPr>
        <a:xfrm>
          <a:off x="6045" y="548401"/>
          <a:ext cx="2275898" cy="1365538"/>
        </a:xfrm>
        <a:prstGeom prst="rect">
          <a:avLst/>
        </a:prstGeom>
        <a:solidFill>
          <a:schemeClr val="accent2">
            <a:lumMod val="75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Answer quality: factuality, depth, step‑by‑step clarity, references.</a:t>
          </a:r>
        </a:p>
      </dsp:txBody>
      <dsp:txXfrm>
        <a:off x="6045" y="548401"/>
        <a:ext cx="2275898" cy="1365538"/>
      </dsp:txXfrm>
    </dsp:sp>
    <dsp:sp modelId="{9C2DBE1A-C332-452D-B1C9-716872F31345}">
      <dsp:nvSpPr>
        <dsp:cNvPr id="0" name=""/>
        <dsp:cNvSpPr/>
      </dsp:nvSpPr>
      <dsp:spPr>
        <a:xfrm>
          <a:off x="5079499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1170380"/>
              <a:satOff val="-1460"/>
              <a:lumOff val="34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1228553"/>
        <a:ext cx="26172" cy="5234"/>
      </dsp:txXfrm>
    </dsp:sp>
    <dsp:sp modelId="{416D3621-CC13-4A5B-A4B0-4705DBDF6726}">
      <dsp:nvSpPr>
        <dsp:cNvPr id="0" name=""/>
        <dsp:cNvSpPr/>
      </dsp:nvSpPr>
      <dsp:spPr>
        <a:xfrm>
          <a:off x="2805400" y="548401"/>
          <a:ext cx="2275898" cy="1365538"/>
        </a:xfrm>
        <a:prstGeom prst="rect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Context handling: long inputs, retrieval grounding, refusal behavior.</a:t>
          </a:r>
        </a:p>
      </dsp:txBody>
      <dsp:txXfrm>
        <a:off x="2805400" y="548401"/>
        <a:ext cx="2275898" cy="1365538"/>
      </dsp:txXfrm>
    </dsp:sp>
    <dsp:sp modelId="{86013220-C111-4B2F-B95D-72C93A653E33}">
      <dsp:nvSpPr>
        <dsp:cNvPr id="0" name=""/>
        <dsp:cNvSpPr/>
      </dsp:nvSpPr>
      <dsp:spPr>
        <a:xfrm>
          <a:off x="1143995" y="1912140"/>
          <a:ext cx="5598709" cy="492856"/>
        </a:xfrm>
        <a:custGeom>
          <a:avLst/>
          <a:gdLst/>
          <a:ahLst/>
          <a:cxnLst/>
          <a:rect l="0" t="0" r="0" b="0"/>
          <a:pathLst>
            <a:path>
              <a:moveTo>
                <a:pt x="5598709" y="0"/>
              </a:moveTo>
              <a:lnTo>
                <a:pt x="5598709" y="263528"/>
              </a:lnTo>
              <a:lnTo>
                <a:pt x="0" y="263528"/>
              </a:lnTo>
              <a:lnTo>
                <a:pt x="0" y="492856"/>
              </a:lnTo>
            </a:path>
          </a:pathLst>
        </a:custGeom>
        <a:noFill/>
        <a:ln w="9525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02771" y="2155951"/>
        <a:ext cx="281156" cy="5234"/>
      </dsp:txXfrm>
    </dsp:sp>
    <dsp:sp modelId="{64269938-BF52-4739-9CDD-6E456DA4C85C}">
      <dsp:nvSpPr>
        <dsp:cNvPr id="0" name=""/>
        <dsp:cNvSpPr/>
      </dsp:nvSpPr>
      <dsp:spPr>
        <a:xfrm>
          <a:off x="5604755" y="548401"/>
          <a:ext cx="2275898" cy="1365538"/>
        </a:xfrm>
        <a:prstGeom prst="rect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Latency &amp; stability: time‑to‑first‑token, streaming, rate limits.</a:t>
          </a:r>
        </a:p>
      </dsp:txBody>
      <dsp:txXfrm>
        <a:off x="5604755" y="548401"/>
        <a:ext cx="2275898" cy="1365538"/>
      </dsp:txXfrm>
    </dsp:sp>
    <dsp:sp modelId="{8ACE6596-4E2D-491C-8CCC-A210ED9D4E7E}">
      <dsp:nvSpPr>
        <dsp:cNvPr id="0" name=""/>
        <dsp:cNvSpPr/>
      </dsp:nvSpPr>
      <dsp:spPr>
        <a:xfrm>
          <a:off x="2280144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3511139"/>
              <a:satOff val="-4379"/>
              <a:lumOff val="103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3117549"/>
        <a:ext cx="26172" cy="5234"/>
      </dsp:txXfrm>
    </dsp:sp>
    <dsp:sp modelId="{F14E45A1-D297-4B9C-87E4-FBBB7E5D5E6A}">
      <dsp:nvSpPr>
        <dsp:cNvPr id="0" name=""/>
        <dsp:cNvSpPr/>
      </dsp:nvSpPr>
      <dsp:spPr>
        <a:xfrm>
          <a:off x="6045" y="2437397"/>
          <a:ext cx="2275898" cy="1365538"/>
        </a:xfrm>
        <a:prstGeom prst="rect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Cost control: tokens per answer, summarization efficiency.</a:t>
          </a:r>
        </a:p>
      </dsp:txBody>
      <dsp:txXfrm>
        <a:off x="6045" y="2437397"/>
        <a:ext cx="2275898" cy="1365538"/>
      </dsp:txXfrm>
    </dsp:sp>
    <dsp:sp modelId="{547518C8-A758-4190-ADC6-02C1D7B78F32}">
      <dsp:nvSpPr>
        <dsp:cNvPr id="0" name=""/>
        <dsp:cNvSpPr/>
      </dsp:nvSpPr>
      <dsp:spPr>
        <a:xfrm>
          <a:off x="5079499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3117549"/>
        <a:ext cx="26172" cy="5234"/>
      </dsp:txXfrm>
    </dsp:sp>
    <dsp:sp modelId="{992A049D-C410-43DF-B5B3-E988D8D30590}">
      <dsp:nvSpPr>
        <dsp:cNvPr id="0" name=""/>
        <dsp:cNvSpPr/>
      </dsp:nvSpPr>
      <dsp:spPr>
        <a:xfrm>
          <a:off x="2805400" y="2437397"/>
          <a:ext cx="2275898" cy="1365538"/>
        </a:xfrm>
        <a:prstGeom prst="rect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Safety &amp; privacy: handling of sensitive student data.</a:t>
          </a:r>
        </a:p>
      </dsp:txBody>
      <dsp:txXfrm>
        <a:off x="2805400" y="2437397"/>
        <a:ext cx="2275898" cy="1365538"/>
      </dsp:txXfrm>
    </dsp:sp>
    <dsp:sp modelId="{40D22926-8060-4F22-AF72-9C31CB113DD5}">
      <dsp:nvSpPr>
        <dsp:cNvPr id="0" name=""/>
        <dsp:cNvSpPr/>
      </dsp:nvSpPr>
      <dsp:spPr>
        <a:xfrm>
          <a:off x="5604755" y="2437397"/>
          <a:ext cx="2275898" cy="1365538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Ecosystem: tool calling, RAG libraries, SDK maturity.</a:t>
          </a:r>
        </a:p>
      </dsp:txBody>
      <dsp:txXfrm>
        <a:off x="5604755" y="2437397"/>
        <a:ext cx="2275898" cy="13655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518758-CCE0-46B9-9391-63A7A1419B3D}">
      <dsp:nvSpPr>
        <dsp:cNvPr id="0" name=""/>
        <dsp:cNvSpPr/>
      </dsp:nvSpPr>
      <dsp:spPr>
        <a:xfrm>
          <a:off x="445" y="211395"/>
          <a:ext cx="1737031" cy="10422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User asks: "Explain Naïve Bayes in simple terms."</a:t>
          </a:r>
        </a:p>
      </dsp:txBody>
      <dsp:txXfrm>
        <a:off x="445" y="211395"/>
        <a:ext cx="1737031" cy="1042218"/>
      </dsp:txXfrm>
    </dsp:sp>
    <dsp:sp modelId="{03667979-8DD7-463A-BE7C-648AB1851BA3}">
      <dsp:nvSpPr>
        <dsp:cNvPr id="0" name=""/>
        <dsp:cNvSpPr/>
      </dsp:nvSpPr>
      <dsp:spPr>
        <a:xfrm>
          <a:off x="1911179" y="211395"/>
          <a:ext cx="1737031" cy="10422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Flask embeds question → queries pgVector for relevant lecture chunks.</a:t>
          </a:r>
        </a:p>
      </dsp:txBody>
      <dsp:txXfrm>
        <a:off x="1911179" y="211395"/>
        <a:ext cx="1737031" cy="1042218"/>
      </dsp:txXfrm>
    </dsp:sp>
    <dsp:sp modelId="{A2C30239-EBC8-4CF3-AD7C-21FFD7CDA258}">
      <dsp:nvSpPr>
        <dsp:cNvPr id="0" name=""/>
        <dsp:cNvSpPr/>
      </dsp:nvSpPr>
      <dsp:spPr>
        <a:xfrm>
          <a:off x="445" y="1427316"/>
          <a:ext cx="1737031" cy="104221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Flask checks readability/complexity; if tough, fetch a short external description.</a:t>
          </a:r>
        </a:p>
      </dsp:txBody>
      <dsp:txXfrm>
        <a:off x="445" y="1427316"/>
        <a:ext cx="1737031" cy="1042218"/>
      </dsp:txXfrm>
    </dsp:sp>
    <dsp:sp modelId="{D9F42D31-E133-4879-B9A3-557A9081515A}">
      <dsp:nvSpPr>
        <dsp:cNvPr id="0" name=""/>
        <dsp:cNvSpPr/>
      </dsp:nvSpPr>
      <dsp:spPr>
        <a:xfrm>
          <a:off x="1911179" y="1427316"/>
          <a:ext cx="1737031" cy="104221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Flask searches Wikipedia → gets a 2–3 sentence explanation of “Naïve Bayes.”</a:t>
          </a:r>
        </a:p>
      </dsp:txBody>
      <dsp:txXfrm>
        <a:off x="1911179" y="1427316"/>
        <a:ext cx="1737031" cy="1042218"/>
      </dsp:txXfrm>
    </dsp:sp>
    <dsp:sp modelId="{04DED998-DD83-4566-988A-05096E887DAE}">
      <dsp:nvSpPr>
        <dsp:cNvPr id="0" name=""/>
        <dsp:cNvSpPr/>
      </dsp:nvSpPr>
      <dsp:spPr>
        <a:xfrm>
          <a:off x="445" y="2643238"/>
          <a:ext cx="1737031" cy="104221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Flask composes context: Lecture Notes [chunk] + Public Source [Wikipedia].</a:t>
          </a:r>
        </a:p>
      </dsp:txBody>
      <dsp:txXfrm>
        <a:off x="445" y="2643238"/>
        <a:ext cx="1737031" cy="1042218"/>
      </dsp:txXfrm>
    </dsp:sp>
    <dsp:sp modelId="{A813C758-F246-4573-B7B8-CA349594AA7B}">
      <dsp:nvSpPr>
        <dsp:cNvPr id="0" name=""/>
        <dsp:cNvSpPr/>
      </dsp:nvSpPr>
      <dsp:spPr>
        <a:xfrm>
          <a:off x="1911179" y="2643238"/>
          <a:ext cx="1737031" cy="10422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Prompt to model: "Explain this concept using both sources in student‑friendly language."</a:t>
          </a:r>
        </a:p>
      </dsp:txBody>
      <dsp:txXfrm>
        <a:off x="1911179" y="2643238"/>
        <a:ext cx="1737031" cy="1042218"/>
      </dsp:txXfrm>
    </dsp:sp>
    <dsp:sp modelId="{DD23DB5A-CF88-471A-93C2-A5AAD7200950}">
      <dsp:nvSpPr>
        <dsp:cNvPr id="0" name=""/>
        <dsp:cNvSpPr/>
      </dsp:nvSpPr>
      <dsp:spPr>
        <a:xfrm>
          <a:off x="955812" y="3859160"/>
          <a:ext cx="1737031" cy="10422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Model (GPT‑3.5‑Turbo) returns a clear, merged explanation; Flask sends to frontend.</a:t>
          </a:r>
        </a:p>
      </dsp:txBody>
      <dsp:txXfrm>
        <a:off x="955812" y="3859160"/>
        <a:ext cx="1737031" cy="10422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5AD68-43B5-462F-A49E-0845EFEEE95D}">
      <dsp:nvSpPr>
        <dsp:cNvPr id="0" name=""/>
        <dsp:cNvSpPr/>
      </dsp:nvSpPr>
      <dsp:spPr>
        <a:xfrm>
          <a:off x="781508" y="1942192"/>
          <a:ext cx="624230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92587B-C2C8-4627-8E3B-6D9B7DAADE5A}">
      <dsp:nvSpPr>
        <dsp:cNvPr id="0" name=""/>
        <dsp:cNvSpPr/>
      </dsp:nvSpPr>
      <dsp:spPr>
        <a:xfrm>
          <a:off x="1443193" y="1889793"/>
          <a:ext cx="71786" cy="134633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456893"/>
            <a:satOff val="-398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56893"/>
              <a:satOff val="-398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8CD5D-ABF4-49CD-929E-36ACA22D9653}">
      <dsp:nvSpPr>
        <dsp:cNvPr id="0" name=""/>
        <dsp:cNvSpPr/>
      </dsp:nvSpPr>
      <dsp:spPr>
        <a:xfrm>
          <a:off x="411618" y="1650367"/>
          <a:ext cx="583722" cy="58372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7102" y="1735851"/>
        <a:ext cx="412754" cy="412754"/>
      </dsp:txXfrm>
    </dsp:sp>
    <dsp:sp modelId="{23DB4489-B0C4-4322-8383-60680E476F79}">
      <dsp:nvSpPr>
        <dsp:cNvPr id="0" name=""/>
        <dsp:cNvSpPr/>
      </dsp:nvSpPr>
      <dsp:spPr>
        <a:xfrm>
          <a:off x="1219" y="2399444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913786"/>
            <a:satOff val="-796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913786"/>
              <a:satOff val="-796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Set up pgVector + RAG skeleton; log retrieval context with answers.</a:t>
          </a:r>
        </a:p>
      </dsp:txBody>
      <dsp:txXfrm>
        <a:off x="1219" y="2680348"/>
        <a:ext cx="1404519" cy="2526172"/>
      </dsp:txXfrm>
    </dsp:sp>
    <dsp:sp modelId="{F4257BA1-C389-458E-ACB0-E921A5BBA63B}">
      <dsp:nvSpPr>
        <dsp:cNvPr id="0" name=""/>
        <dsp:cNvSpPr/>
      </dsp:nvSpPr>
      <dsp:spPr>
        <a:xfrm>
          <a:off x="1652156" y="1942626"/>
          <a:ext cx="1404519" cy="72"/>
        </a:xfrm>
        <a:prstGeom prst="rect">
          <a:avLst/>
        </a:prstGeom>
        <a:solidFill>
          <a:schemeClr val="accent2">
            <a:tint val="40000"/>
            <a:alpha val="90000"/>
            <a:hueOff val="1370678"/>
            <a:satOff val="-1194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370678"/>
              <a:satOff val="-1194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EB987-921B-4913-B881-9275430B10C2}">
      <dsp:nvSpPr>
        <dsp:cNvPr id="0" name=""/>
        <dsp:cNvSpPr/>
      </dsp:nvSpPr>
      <dsp:spPr>
        <a:xfrm>
          <a:off x="3094130" y="1890149"/>
          <a:ext cx="71786" cy="1350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1827571"/>
            <a:satOff val="-1592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827571"/>
              <a:satOff val="-1592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C4093E-02E8-4927-AA14-3F0F28AC4A67}">
      <dsp:nvSpPr>
        <dsp:cNvPr id="0" name=""/>
        <dsp:cNvSpPr/>
      </dsp:nvSpPr>
      <dsp:spPr>
        <a:xfrm>
          <a:off x="2062555" y="1650800"/>
          <a:ext cx="583722" cy="583722"/>
        </a:xfrm>
        <a:prstGeom prst="ellipse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148039" y="1736284"/>
        <a:ext cx="412754" cy="412754"/>
      </dsp:txXfrm>
    </dsp:sp>
    <dsp:sp modelId="{4FD2A32E-2D1A-4DAE-8EA9-55E6CDB3ACE1}">
      <dsp:nvSpPr>
        <dsp:cNvPr id="0" name=""/>
        <dsp:cNvSpPr/>
      </dsp:nvSpPr>
      <dsp:spPr>
        <a:xfrm>
          <a:off x="1561797" y="2400557"/>
          <a:ext cx="158523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2284464"/>
            <a:satOff val="-1990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284464"/>
              <a:satOff val="-1990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Run head‑to‑head tests on the 50‑page sample; export to comparison spreadsheet.</a:t>
          </a:r>
        </a:p>
      </dsp:txBody>
      <dsp:txXfrm>
        <a:off x="1561797" y="2717605"/>
        <a:ext cx="1585239" cy="2490028"/>
      </dsp:txXfrm>
    </dsp:sp>
    <dsp:sp modelId="{FB424362-BE82-40D8-8709-838C68E62268}">
      <dsp:nvSpPr>
        <dsp:cNvPr id="0" name=""/>
        <dsp:cNvSpPr/>
      </dsp:nvSpPr>
      <dsp:spPr>
        <a:xfrm>
          <a:off x="3212734" y="1942626"/>
          <a:ext cx="1404519" cy="72"/>
        </a:xfrm>
        <a:prstGeom prst="rect">
          <a:avLst/>
        </a:prstGeom>
        <a:solidFill>
          <a:schemeClr val="accent2">
            <a:tint val="40000"/>
            <a:alpha val="90000"/>
            <a:hueOff val="2741357"/>
            <a:satOff val="-2388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741357"/>
              <a:satOff val="-2388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A9977A-1256-42DB-B58B-4E2F5AD791CB}">
      <dsp:nvSpPr>
        <dsp:cNvPr id="0" name=""/>
        <dsp:cNvSpPr/>
      </dsp:nvSpPr>
      <dsp:spPr>
        <a:xfrm>
          <a:off x="4654707" y="1890149"/>
          <a:ext cx="71786" cy="1350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3198249"/>
            <a:satOff val="-2786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198249"/>
              <a:satOff val="-2786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BB3821-A294-4D04-A2EF-ED8C70624C40}">
      <dsp:nvSpPr>
        <dsp:cNvPr id="0" name=""/>
        <dsp:cNvSpPr/>
      </dsp:nvSpPr>
      <dsp:spPr>
        <a:xfrm>
          <a:off x="3623132" y="1650800"/>
          <a:ext cx="583722" cy="583722"/>
        </a:xfrm>
        <a:prstGeom prst="ellipse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3</a:t>
          </a:r>
        </a:p>
      </dsp:txBody>
      <dsp:txXfrm>
        <a:off x="3708616" y="1736284"/>
        <a:ext cx="412754" cy="412754"/>
      </dsp:txXfrm>
    </dsp:sp>
    <dsp:sp modelId="{7FDF01DF-63CA-444D-A9C1-97B5462DB87C}">
      <dsp:nvSpPr>
        <dsp:cNvPr id="0" name=""/>
        <dsp:cNvSpPr/>
      </dsp:nvSpPr>
      <dsp:spPr>
        <a:xfrm>
          <a:off x="3212734" y="2400557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3655142"/>
            <a:satOff val="-3184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655142"/>
              <a:satOff val="-3184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Decide OneDrive vs S3 for storage; document cost and developer ergonomics.</a:t>
          </a:r>
        </a:p>
      </dsp:txBody>
      <dsp:txXfrm>
        <a:off x="3212734" y="2681461"/>
        <a:ext cx="1404519" cy="2526172"/>
      </dsp:txXfrm>
    </dsp:sp>
    <dsp:sp modelId="{7D208803-EDBC-4289-B22F-CE5FFA2ED3A2}">
      <dsp:nvSpPr>
        <dsp:cNvPr id="0" name=""/>
        <dsp:cNvSpPr/>
      </dsp:nvSpPr>
      <dsp:spPr>
        <a:xfrm>
          <a:off x="4773311" y="1942626"/>
          <a:ext cx="702259" cy="72"/>
        </a:xfrm>
        <a:prstGeom prst="rect">
          <a:avLst/>
        </a:prstGeom>
        <a:solidFill>
          <a:schemeClr val="accent2">
            <a:tint val="40000"/>
            <a:alpha val="90000"/>
            <a:hueOff val="4112035"/>
            <a:satOff val="-3582"/>
            <a:lumOff val="-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112035"/>
              <a:satOff val="-3582"/>
              <a:lumOff val="-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176C7-5808-4BE8-884B-8E4C1CAF290A}">
      <dsp:nvSpPr>
        <dsp:cNvPr id="0" name=""/>
        <dsp:cNvSpPr/>
      </dsp:nvSpPr>
      <dsp:spPr>
        <a:xfrm>
          <a:off x="5183710" y="1650800"/>
          <a:ext cx="583722" cy="583722"/>
        </a:xfrm>
        <a:prstGeom prst="ellips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269194" y="1736284"/>
        <a:ext cx="412754" cy="412754"/>
      </dsp:txXfrm>
    </dsp:sp>
    <dsp:sp modelId="{59990E4C-D326-4EAF-BA87-056691A5A859}">
      <dsp:nvSpPr>
        <dsp:cNvPr id="0" name=""/>
        <dsp:cNvSpPr/>
      </dsp:nvSpPr>
      <dsp:spPr>
        <a:xfrm>
          <a:off x="4773311" y="2400557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Finalize chunking strategy (≈1k tokens) and evaluation templates.</a:t>
          </a:r>
        </a:p>
      </dsp:txBody>
      <dsp:txXfrm>
        <a:off x="4773311" y="2681461"/>
        <a:ext cx="1404519" cy="25261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0E74AD-E79D-43BF-8A26-F436F1C24720}">
      <dsp:nvSpPr>
        <dsp:cNvPr id="0" name=""/>
        <dsp:cNvSpPr/>
      </dsp:nvSpPr>
      <dsp:spPr>
        <a:xfrm>
          <a:off x="0" y="266764"/>
          <a:ext cx="4726201" cy="1198080"/>
        </a:xfrm>
        <a:prstGeom prst="roundRect">
          <a:avLst/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1"/>
            </a:rPr>
            <a:t>https://ieeexplore.ieee.org/abstract/document/11134904</a:t>
          </a:r>
          <a:endParaRPr lang="en-US" sz="1800" kern="1200" dirty="0"/>
        </a:p>
      </dsp:txBody>
      <dsp:txXfrm>
        <a:off x="58485" y="325249"/>
        <a:ext cx="4609231" cy="1081110"/>
      </dsp:txXfrm>
    </dsp:sp>
    <dsp:sp modelId="{1E190BFB-0864-4884-A321-D114B1E500D4}">
      <dsp:nvSpPr>
        <dsp:cNvPr id="0" name=""/>
        <dsp:cNvSpPr/>
      </dsp:nvSpPr>
      <dsp:spPr>
        <a:xfrm>
          <a:off x="0" y="1649164"/>
          <a:ext cx="4726201" cy="1198080"/>
        </a:xfrm>
        <a:prstGeom prst="roundRect">
          <a:avLst/>
        </a:prstGeom>
        <a:solidFill>
          <a:schemeClr val="accent6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2"/>
            </a:rPr>
            <a:t>https://www.techrxiv.org/doi/full/10.36227/techrxiv.175393328.84629021</a:t>
          </a:r>
          <a:endParaRPr lang="en-US" sz="1800" kern="1200" dirty="0"/>
        </a:p>
      </dsp:txBody>
      <dsp:txXfrm>
        <a:off x="58485" y="1707649"/>
        <a:ext cx="4609231" cy="1081110"/>
      </dsp:txXfrm>
    </dsp:sp>
    <dsp:sp modelId="{C54C417D-A791-4E61-95E9-834173C42350}">
      <dsp:nvSpPr>
        <dsp:cNvPr id="0" name=""/>
        <dsp:cNvSpPr/>
      </dsp:nvSpPr>
      <dsp:spPr>
        <a:xfrm>
          <a:off x="0" y="3031564"/>
          <a:ext cx="4726201" cy="1198080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3"/>
            </a:rPr>
            <a:t>https://sabapub.com/index.php/jaai/article/view/1052</a:t>
          </a:r>
          <a:endParaRPr lang="en-US" sz="1800" kern="1200" dirty="0"/>
        </a:p>
      </dsp:txBody>
      <dsp:txXfrm>
        <a:off x="58485" y="3090049"/>
        <a:ext cx="4609231" cy="1081110"/>
      </dsp:txXfrm>
    </dsp:sp>
    <dsp:sp modelId="{3BD08FFB-E40A-4065-8E56-46E16A240E34}">
      <dsp:nvSpPr>
        <dsp:cNvPr id="0" name=""/>
        <dsp:cNvSpPr/>
      </dsp:nvSpPr>
      <dsp:spPr>
        <a:xfrm>
          <a:off x="0" y="4413964"/>
          <a:ext cx="4726201" cy="119808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4"/>
            </a:rPr>
            <a:t>https://londonic.uk/js/index.php/plic/article/view/282</a:t>
          </a:r>
          <a:r>
            <a:rPr lang="en-US" sz="1800" kern="1200" dirty="0"/>
            <a:t> </a:t>
          </a:r>
        </a:p>
      </dsp:txBody>
      <dsp:txXfrm>
        <a:off x="58485" y="4472449"/>
        <a:ext cx="4609231" cy="1081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C3564-7831-4D0C-96AC-3A28CA78D575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37EC4-7AB9-4F1D-92CC-438021870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85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37EC4-7AB9-4F1D-92CC-4380218709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4E8330-C94E-CE66-EE95-4D73300DA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33" y="685680"/>
            <a:ext cx="3152492" cy="3596201"/>
          </a:xfrm>
        </p:spPr>
        <p:txBody>
          <a:bodyPr>
            <a:normAutofit/>
          </a:bodyPr>
          <a:lstStyle/>
          <a:p>
            <a:pPr algn="r"/>
            <a:r>
              <a:rPr lang="en-US" sz="4700">
                <a:solidFill>
                  <a:schemeClr val="bg1"/>
                </a:solidFill>
              </a:rPr>
              <a:t>Group 03’s Study Buddy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B70D157-D75A-8A8D-C26C-10B498594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33" y="4373955"/>
            <a:ext cx="3152492" cy="1143291"/>
          </a:xfrm>
        </p:spPr>
        <p:txBody>
          <a:bodyPr>
            <a:normAutofit fontScale="92500"/>
          </a:bodyPr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Anika Siddiqui Mayesha (Team Lead)</a:t>
            </a:r>
          </a:p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Rumaysa </a:t>
            </a:r>
            <a:r>
              <a:rPr lang="en-US" sz="1600" dirty="0" err="1">
                <a:solidFill>
                  <a:schemeClr val="bg1"/>
                </a:solidFill>
              </a:rPr>
              <a:t>Babulkhair</a:t>
            </a:r>
            <a:endParaRPr lang="en-US" sz="1600" dirty="0">
              <a:solidFill>
                <a:schemeClr val="bg1"/>
              </a:solidFill>
            </a:endParaRPr>
          </a:p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Yurii </a:t>
            </a:r>
            <a:r>
              <a:rPr lang="en-US" sz="1600" dirty="0" err="1">
                <a:solidFill>
                  <a:schemeClr val="bg1"/>
                </a:solidFill>
              </a:rPr>
              <a:t>Sykal</a:t>
            </a:r>
            <a:endParaRPr lang="en-US" sz="1600" dirty="0">
              <a:solidFill>
                <a:schemeClr val="bg1"/>
              </a:solidFill>
            </a:endParaRPr>
          </a:p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Lorenzo Palleschi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09" y="1361348"/>
            <a:ext cx="3625427" cy="4258176"/>
            <a:chOff x="1674895" y="1345036"/>
            <a:chExt cx="5428610" cy="4210939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Video 21" descr="People Planning">
            <a:extLst>
              <a:ext uri="{FF2B5EF4-FFF2-40B4-BE49-F238E27FC236}">
                <a16:creationId xmlns:a16="http://schemas.microsoft.com/office/drawing/2014/main" id="{8F2686CC-C763-EB70-F350-F663AAC0D3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6516" r="8269" b="-1"/>
          <a:stretch>
            <a:fillRect/>
          </a:stretch>
        </p:blipFill>
        <p:spPr>
          <a:xfrm>
            <a:off x="1275016" y="2179560"/>
            <a:ext cx="3129634" cy="2340538"/>
          </a:xfrm>
          <a:prstGeom prst="rect">
            <a:avLst/>
          </a:prstGeom>
          <a:ln w="28575">
            <a:noFill/>
          </a:ln>
        </p:spPr>
      </p:pic>
      <p:sp>
        <p:nvSpPr>
          <p:cNvPr id="53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E15D8D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5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E15D8D">
              <a:alpha val="30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57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25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679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What the Study Assistant Must Do</a:t>
            </a:r>
          </a:p>
        </p:txBody>
      </p:sp>
      <p:grpSp>
        <p:nvGrpSpPr>
          <p:cNvPr id="39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432689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7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82214" y="5539935"/>
            <a:ext cx="731374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70411D7-EA4E-E9C9-D51C-92344D3228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454838"/>
              </p:ext>
            </p:extLst>
          </p:nvPr>
        </p:nvGraphicFramePr>
        <p:xfrm>
          <a:off x="3667916" y="0"/>
          <a:ext cx="5476084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-up of a building&#10;&#10;AI-generated content may be incorrect.">
            <a:extLst>
              <a:ext uri="{FF2B5EF4-FFF2-40B4-BE49-F238E27FC236}">
                <a16:creationId xmlns:a16="http://schemas.microsoft.com/office/drawing/2014/main" id="{404A70E1-6034-DB70-C0F1-2E08CF16E0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4000" r="-1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Evaluation Criteria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D7A0CC5-D9DD-E14A-E88F-CDD7BA4638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411885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27B0BD-3D7F-D114-BEE2-5090BB64F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5576887"/>
            <a:ext cx="818388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Basic Workflow</a:t>
            </a:r>
          </a:p>
        </p:txBody>
      </p:sp>
      <p:pic>
        <p:nvPicPr>
          <p:cNvPr id="7" name="Content Placeholder 6" descr="A diagram of a process flow&#10;&#10;AI-generated content may be incorrect.">
            <a:extLst>
              <a:ext uri="{FF2B5EF4-FFF2-40B4-BE49-F238E27FC236}">
                <a16:creationId xmlns:a16="http://schemas.microsoft.com/office/drawing/2014/main" id="{3163D3EE-1CB8-1BD6-69CC-22D8516FA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89" b="2"/>
          <a:stretch>
            <a:fillRect/>
          </a:stretch>
        </p:blipFill>
        <p:spPr>
          <a:xfrm>
            <a:off x="480060" y="640080"/>
            <a:ext cx="818388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816092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278D84-2B68-29BA-3107-CE37CC96E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3ADCBE7-9330-1CDA-00EB-CDD12DB72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90"/>
            <a:ext cx="9143999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ED347F-F90F-9D04-6535-18DE3EA48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51" y="240242"/>
            <a:ext cx="8070041" cy="693824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 sz="3500" dirty="0"/>
              <a:t>Example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947F039-9EBB-8109-215C-83577B6816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73" t="9091" r="21764" b="1"/>
          <a:stretch>
            <a:fillRect/>
          </a:stretch>
        </p:blipFill>
        <p:spPr>
          <a:xfrm>
            <a:off x="4757737" y="2768814"/>
            <a:ext cx="3883655" cy="2912735"/>
          </a:xfrm>
          <a:prstGeom prst="rect">
            <a:avLst/>
          </a:prstGeom>
        </p:spPr>
      </p:pic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CAC49881-52EE-981A-7325-6FE06AE557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7904974"/>
              </p:ext>
            </p:extLst>
          </p:nvPr>
        </p:nvGraphicFramePr>
        <p:xfrm>
          <a:off x="571351" y="1219200"/>
          <a:ext cx="3648656" cy="51127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diagram of a flowchart&#10;&#10;AI-generated content may be incorrect.">
            <a:extLst>
              <a:ext uri="{FF2B5EF4-FFF2-40B4-BE49-F238E27FC236}">
                <a16:creationId xmlns:a16="http://schemas.microsoft.com/office/drawing/2014/main" id="{0D03FD15-B34A-2FF4-9C50-5B446F8ABF4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5516" t="9908" r="18953" b="18144"/>
          <a:stretch>
            <a:fillRect/>
          </a:stretch>
        </p:blipFill>
        <p:spPr>
          <a:xfrm>
            <a:off x="4347448" y="2430625"/>
            <a:ext cx="4704232" cy="337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53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5287" y="0"/>
            <a:ext cx="633870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280888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639" y="637762"/>
            <a:ext cx="1643086" cy="5576770"/>
          </a:xfrm>
        </p:spPr>
        <p:txBody>
          <a:bodyPr anchor="t">
            <a:normAutofit/>
          </a:bodyPr>
          <a:lstStyle/>
          <a:p>
            <a:pPr algn="l"/>
            <a:r>
              <a:rPr lang="en-US" sz="3100">
                <a:solidFill>
                  <a:schemeClr val="bg1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255A9E-0924-54EA-53AA-0E26915883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685400"/>
              </p:ext>
            </p:extLst>
          </p:nvPr>
        </p:nvGraphicFramePr>
        <p:xfrm>
          <a:off x="2808891" y="-1"/>
          <a:ext cx="6335109" cy="685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927C5C-D1DF-F8D0-78E9-648E44DB7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9677" y="949325"/>
            <a:ext cx="6053779" cy="2387600"/>
          </a:xfrm>
        </p:spPr>
        <p:txBody>
          <a:bodyPr>
            <a:normAutofit/>
          </a:bodyPr>
          <a:lstStyle/>
          <a:p>
            <a:pPr algn="l"/>
            <a:r>
              <a:rPr lang="en-US" sz="5700">
                <a:solidFill>
                  <a:schemeClr val="bg1"/>
                </a:solidFill>
              </a:rPr>
              <a:t>First Publish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896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9144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827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4504-CF75-0BBB-9B6F-A0B0081A5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5576887"/>
            <a:ext cx="818388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Link in About Section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62D5F73-4EA2-1851-7E84-7EC88EA76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3588" r="1" b="1"/>
          <a:stretch>
            <a:fillRect/>
          </a:stretch>
        </p:blipFill>
        <p:spPr>
          <a:xfrm>
            <a:off x="480060" y="640080"/>
            <a:ext cx="818388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188605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4292C-3AA2-3F0E-00DA-AFC1D1CF9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5576887"/>
            <a:ext cx="818388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Using Free Hosting</a:t>
            </a:r>
          </a:p>
        </p:txBody>
      </p:sp>
      <p:pic>
        <p:nvPicPr>
          <p:cNvPr id="5" name="Content Placeholder 4" descr="A black screen with a black background&#10;&#10;AI-generated content may be incorrect.">
            <a:extLst>
              <a:ext uri="{FF2B5EF4-FFF2-40B4-BE49-F238E27FC236}">
                <a16:creationId xmlns:a16="http://schemas.microsoft.com/office/drawing/2014/main" id="{6D2F1D6C-E5FA-F1F9-ACDD-19930083F1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789" r="39028" b="1"/>
          <a:stretch>
            <a:fillRect/>
          </a:stretch>
        </p:blipFill>
        <p:spPr>
          <a:xfrm>
            <a:off x="480060" y="640080"/>
            <a:ext cx="818388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781629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5490971"/>
            <a:ext cx="5221554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Retrospective — This Week</a:t>
            </a:r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4D7A1C6-CBA5-FF6B-74BD-0896F556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207829"/>
            <a:ext cx="9143997" cy="486668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679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689934-7653-2712-B17C-9DF42977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238118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</a:rPr>
              <a:t>References</a:t>
            </a:r>
          </a:p>
        </p:txBody>
      </p:sp>
      <p:grpSp>
        <p:nvGrpSpPr>
          <p:cNvPr id="14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432689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82214" y="5539935"/>
            <a:ext cx="731374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9C1A862-4D99-70EA-1109-F68DB3D014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3625570"/>
              </p:ext>
            </p:extLst>
          </p:nvPr>
        </p:nvGraphicFramePr>
        <p:xfrm>
          <a:off x="4113104" y="477540"/>
          <a:ext cx="47262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972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969" y="1450655"/>
            <a:ext cx="2949022" cy="3956690"/>
          </a:xfrm>
        </p:spPr>
        <p:txBody>
          <a:bodyPr anchor="ctr">
            <a:normAutofit/>
          </a:bodyPr>
          <a:lstStyle/>
          <a:p>
            <a:r>
              <a:rPr lang="en-US" sz="700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18969" y="1450655"/>
            <a:ext cx="294902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18969" y="5408571"/>
            <a:ext cx="294902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6F53F1-7531-BE5F-8E58-405012EED4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0265261"/>
              </p:ext>
            </p:extLst>
          </p:nvPr>
        </p:nvGraphicFramePr>
        <p:xfrm>
          <a:off x="4296376" y="685800"/>
          <a:ext cx="4408884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CCE520-70F0-C933-644A-83DCB8BD7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712" y="2580170"/>
            <a:ext cx="3152492" cy="1538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grpSp>
        <p:nvGrpSpPr>
          <p:cNvPr id="403" name="Group 402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09" y="1361348"/>
            <a:ext cx="3625427" cy="4258176"/>
            <a:chOff x="1674895" y="1345036"/>
            <a:chExt cx="5428610" cy="421093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06" name="Rectangle 405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Rectangle 40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Video 5" descr="Neon Pink Question Mark">
            <a:extLst>
              <a:ext uri="{FF2B5EF4-FFF2-40B4-BE49-F238E27FC236}">
                <a16:creationId xmlns:a16="http://schemas.microsoft.com/office/drawing/2014/main" id="{0EACC2BB-9336-B63D-6B98-4FC1B1D508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617" r="11168" b="-1"/>
          <a:stretch>
            <a:fillRect/>
          </a:stretch>
        </p:blipFill>
        <p:spPr>
          <a:xfrm rot="2380000">
            <a:off x="1299396" y="2219915"/>
            <a:ext cx="3129634" cy="2340539"/>
          </a:xfrm>
          <a:prstGeom prst="rect">
            <a:avLst/>
          </a:prstGeom>
          <a:ln w="28575">
            <a:noFill/>
          </a:ln>
        </p:spPr>
      </p:pic>
      <p:sp>
        <p:nvSpPr>
          <p:cNvPr id="409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AB004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10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AB0041">
              <a:alpha val="30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67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44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D69C4F-B545-4B4D-6C61-636B43231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87F4CB-0BFA-B371-8061-5B14948B3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425" y="2073715"/>
            <a:ext cx="5201819" cy="29930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Figma Design Evolution: User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D432D-FAB3-4B5D-BF27-4DA7C75B3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D6B450-4278-45B8-88C7-C061710E3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799424" y="1883640"/>
            <a:ext cx="5201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234A4C-A256-4139-A5F4-27078F0D6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799424" y="5066757"/>
            <a:ext cx="5201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91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per with writing on it&#10;&#10;AI-generated content may be incorrect.">
            <a:extLst>
              <a:ext uri="{FF2B5EF4-FFF2-40B4-BE49-F238E27FC236}">
                <a16:creationId xmlns:a16="http://schemas.microsoft.com/office/drawing/2014/main" id="{890D088D-B53C-1B11-8268-840B2879CE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46" r="10962"/>
          <a:stretch>
            <a:fillRect/>
          </a:stretch>
        </p:blipFill>
        <p:spPr>
          <a:xfrm rot="16200000">
            <a:off x="2084708" y="-1147647"/>
            <a:ext cx="4965290" cy="91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9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13A41-8435-CE13-B701-A934487BE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a diagram of a computer&#10;&#10;AI-generated content may be incorrect.">
            <a:extLst>
              <a:ext uri="{FF2B5EF4-FFF2-40B4-BE49-F238E27FC236}">
                <a16:creationId xmlns:a16="http://schemas.microsoft.com/office/drawing/2014/main" id="{892ED215-4774-4530-024E-664B250FA5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812" t="4628" r="10719" b="21753"/>
          <a:stretch>
            <a:fillRect/>
          </a:stretch>
        </p:blipFill>
        <p:spPr>
          <a:xfrm rot="16200000">
            <a:off x="1591416" y="-1134577"/>
            <a:ext cx="5978015" cy="912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7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D630F-EDF1-777A-EE95-541EC7E85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ketch of a website&#10;&#10;AI-generated content may be incorrect.">
            <a:extLst>
              <a:ext uri="{FF2B5EF4-FFF2-40B4-BE49-F238E27FC236}">
                <a16:creationId xmlns:a16="http://schemas.microsoft.com/office/drawing/2014/main" id="{51D6D2FC-6901-D2FA-FEE2-C4BAE6E85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1" t="17490" r="3669" b="3372"/>
          <a:stretch>
            <a:fillRect/>
          </a:stretch>
        </p:blipFill>
        <p:spPr>
          <a:xfrm>
            <a:off x="1779638" y="0"/>
            <a:ext cx="6027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0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9D1A1-716B-556B-C278-D3249A321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ketch of a web page&#10;&#10;AI-generated content may be incorrect.">
            <a:extLst>
              <a:ext uri="{FF2B5EF4-FFF2-40B4-BE49-F238E27FC236}">
                <a16:creationId xmlns:a16="http://schemas.microsoft.com/office/drawing/2014/main" id="{6DD622D3-274A-48D3-CB66-43D546B2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85" t="8172" b="22007"/>
          <a:stretch>
            <a:fillRect/>
          </a:stretch>
        </p:blipFill>
        <p:spPr>
          <a:xfrm>
            <a:off x="183466" y="0"/>
            <a:ext cx="8777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62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497" y="1422400"/>
            <a:ext cx="4025503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Study Method — Cornell Note‑Taking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5584" y="638849"/>
            <a:ext cx="4129086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ornell Metho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203" y="107830"/>
            <a:ext cx="4699453" cy="66423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2649CE-82FC-5AAB-E60D-881F57785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 2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396390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14244" y="-34538"/>
            <a:ext cx="4991553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66395" y="-23905"/>
            <a:ext cx="5028938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0164" y="-23905"/>
            <a:ext cx="5028938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4E129-30F9-76AD-9513-6B7CE2C95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1806" y="895483"/>
            <a:ext cx="4339674" cy="3011190"/>
          </a:xfrm>
        </p:spPr>
        <p:txBody>
          <a:bodyPr>
            <a:normAutofit/>
          </a:bodyPr>
          <a:lstStyle/>
          <a:p>
            <a:r>
              <a:rPr lang="en-US" sz="4700" dirty="0">
                <a:solidFill>
                  <a:schemeClr val="bg1"/>
                </a:solidFill>
              </a:rPr>
              <a:t>LLM Research — Study Assistance</a:t>
            </a:r>
          </a:p>
        </p:txBody>
      </p:sp>
      <p:sp>
        <p:nvSpPr>
          <p:cNvPr id="222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1037" y="188494"/>
            <a:ext cx="786278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3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1037" y="188494"/>
            <a:ext cx="786278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2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87321" y="3578317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8" name="Oval 227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393" y="4910353"/>
            <a:ext cx="351068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393" y="4910353"/>
            <a:ext cx="351068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66850" y="4200769"/>
            <a:ext cx="2077150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66850" y="4200769"/>
            <a:ext cx="2077150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684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456</Words>
  <Application>Microsoft Office PowerPoint</Application>
  <PresentationFormat>On-screen Show (4:3)</PresentationFormat>
  <Paragraphs>59</Paragraphs>
  <Slides>20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Arial</vt:lpstr>
      <vt:lpstr>Calibri</vt:lpstr>
      <vt:lpstr>Office Theme</vt:lpstr>
      <vt:lpstr>Group 03’s Study Buddy</vt:lpstr>
      <vt:lpstr>Agenda</vt:lpstr>
      <vt:lpstr>Figma Design Evolution: User Evaluation</vt:lpstr>
      <vt:lpstr>PowerPoint Presentation</vt:lpstr>
      <vt:lpstr>PowerPoint Presentation</vt:lpstr>
      <vt:lpstr>PowerPoint Presentation</vt:lpstr>
      <vt:lpstr>PowerPoint Presentation</vt:lpstr>
      <vt:lpstr>Study Method — Cornell Note‑Taking</vt:lpstr>
      <vt:lpstr>LLM Research — Study Assistance</vt:lpstr>
      <vt:lpstr>What the Study Assistant Must Do</vt:lpstr>
      <vt:lpstr>Evaluation Criteria</vt:lpstr>
      <vt:lpstr>Basic Workflow</vt:lpstr>
      <vt:lpstr>Example</vt:lpstr>
      <vt:lpstr>Next Steps</vt:lpstr>
      <vt:lpstr>First Publish</vt:lpstr>
      <vt:lpstr>Link in About Section</vt:lpstr>
      <vt:lpstr>Using Free Hosting</vt:lpstr>
      <vt:lpstr>Retrospective — This Week</vt:lpstr>
      <vt:lpstr>References</vt:lpstr>
      <vt:lpstr>Any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Anika Siddiqui</dc:creator>
  <cp:keywords/>
  <dc:description>generated using python-pptx</dc:description>
  <cp:lastModifiedBy>D24125187 Anika Mayesha</cp:lastModifiedBy>
  <cp:revision>12</cp:revision>
  <dcterms:created xsi:type="dcterms:W3CDTF">2013-01-27T09:14:16Z</dcterms:created>
  <dcterms:modified xsi:type="dcterms:W3CDTF">2025-10-17T09:42:34Z</dcterms:modified>
  <cp:category/>
</cp:coreProperties>
</file>

<file path=docProps/thumbnail.jpeg>
</file>